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" charset="1" panose="020B0606030504020204"/>
      <p:regular r:id="rId22"/>
    </p:embeddedFont>
    <p:embeddedFont>
      <p:font typeface="Dancing Script" charset="1" panose="03080600040507000D00"/>
      <p:regular r:id="rId23"/>
    </p:embeddedFont>
    <p:embeddedFont>
      <p:font typeface="Bernier" charset="1" panose="00000500000000000000"/>
      <p:regular r:id="rId24"/>
    </p:embeddedFont>
    <p:embeddedFont>
      <p:font typeface="Open Sans Bold" charset="1" panose="020B0806030504020204"/>
      <p:regular r:id="rId25"/>
    </p:embeddedFont>
    <p:embeddedFont>
      <p:font typeface="Dancing Script Bold" charset="1" panose="03080800040507000D00"/>
      <p:regular r:id="rId26"/>
    </p:embeddedFont>
    <p:embeddedFont>
      <p:font typeface="Clear Sans" charset="1" panose="020B0503030202020304"/>
      <p:regular r:id="rId27"/>
    </p:embeddedFont>
    <p:embeddedFont>
      <p:font typeface="Clear Sans Bold" charset="1" panose="020B0803030202020304"/>
      <p:regular r:id="rId28"/>
    </p:embeddedFont>
    <p:embeddedFont>
      <p:font typeface="Cocomat Pro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27.png" Type="http://schemas.openxmlformats.org/officeDocument/2006/relationships/image"/><Relationship Id="rId15" Target="../media/image31.jpeg" Type="http://schemas.openxmlformats.org/officeDocument/2006/relationships/image"/><Relationship Id="rId16" Target="../media/image32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54.png" Type="http://schemas.openxmlformats.org/officeDocument/2006/relationships/image"/><Relationship Id="rId18" Target="../media/image55.svg" Type="http://schemas.openxmlformats.org/officeDocument/2006/relationships/image"/><Relationship Id="rId19" Target="../media/image21.png" Type="http://schemas.openxmlformats.org/officeDocument/2006/relationships/image"/><Relationship Id="rId2" Target="../media/image1.png" Type="http://schemas.openxmlformats.org/officeDocument/2006/relationships/image"/><Relationship Id="rId20" Target="../media/image22.svg" Type="http://schemas.openxmlformats.org/officeDocument/2006/relationships/image"/><Relationship Id="rId21" Target="../media/image56.png" Type="http://schemas.openxmlformats.org/officeDocument/2006/relationships/image"/><Relationship Id="rId22" Target="../media/image57.sv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49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jpeg" Type="http://schemas.openxmlformats.org/officeDocument/2006/relationships/image"/><Relationship Id="rId11" Target="../media/image3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27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27.png" Type="http://schemas.openxmlformats.org/officeDocument/2006/relationships/image"/><Relationship Id="rId16" Target="../media/image40.png" Type="http://schemas.openxmlformats.org/officeDocument/2006/relationships/image"/><Relationship Id="rId2" Target="../media/image39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10438">
            <a:off x="-3098150" y="-2882676"/>
            <a:ext cx="8253699" cy="6541057"/>
          </a:xfrm>
          <a:custGeom>
            <a:avLst/>
            <a:gdLst/>
            <a:ahLst/>
            <a:cxnLst/>
            <a:rect r="r" b="b" t="t" l="l"/>
            <a:pathLst>
              <a:path h="6541057" w="8253699">
                <a:moveTo>
                  <a:pt x="0" y="0"/>
                </a:moveTo>
                <a:lnTo>
                  <a:pt x="8253700" y="0"/>
                </a:lnTo>
                <a:lnTo>
                  <a:pt x="8253700" y="6541057"/>
                </a:lnTo>
                <a:lnTo>
                  <a:pt x="0" y="6541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353402" y="-4561111"/>
            <a:ext cx="8861301" cy="7022581"/>
          </a:xfrm>
          <a:custGeom>
            <a:avLst/>
            <a:gdLst/>
            <a:ahLst/>
            <a:cxnLst/>
            <a:rect r="r" b="b" t="t" l="l"/>
            <a:pathLst>
              <a:path h="7022581" w="8861301">
                <a:moveTo>
                  <a:pt x="0" y="0"/>
                </a:moveTo>
                <a:lnTo>
                  <a:pt x="8861301" y="0"/>
                </a:lnTo>
                <a:lnTo>
                  <a:pt x="8861301" y="7022581"/>
                </a:lnTo>
                <a:lnTo>
                  <a:pt x="0" y="7022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099534">
            <a:off x="-4005493" y="7908267"/>
            <a:ext cx="8400040" cy="6657032"/>
          </a:xfrm>
          <a:custGeom>
            <a:avLst/>
            <a:gdLst/>
            <a:ahLst/>
            <a:cxnLst/>
            <a:rect r="r" b="b" t="t" l="l"/>
            <a:pathLst>
              <a:path h="6657032" w="8400040">
                <a:moveTo>
                  <a:pt x="0" y="0"/>
                </a:moveTo>
                <a:lnTo>
                  <a:pt x="8400040" y="0"/>
                </a:lnTo>
                <a:lnTo>
                  <a:pt x="8400040" y="6657031"/>
                </a:lnTo>
                <a:lnTo>
                  <a:pt x="0" y="665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56150">
            <a:off x="12116878" y="4229021"/>
            <a:ext cx="8133443" cy="10427490"/>
          </a:xfrm>
          <a:custGeom>
            <a:avLst/>
            <a:gdLst/>
            <a:ahLst/>
            <a:cxnLst/>
            <a:rect r="r" b="b" t="t" l="l"/>
            <a:pathLst>
              <a:path h="10427490" w="8133443">
                <a:moveTo>
                  <a:pt x="0" y="0"/>
                </a:moveTo>
                <a:lnTo>
                  <a:pt x="8133442" y="0"/>
                </a:lnTo>
                <a:lnTo>
                  <a:pt x="8133442" y="10427491"/>
                </a:lnTo>
                <a:lnTo>
                  <a:pt x="0" y="10427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678663">
            <a:off x="15319271" y="7111951"/>
            <a:ext cx="2890179" cy="5538670"/>
          </a:xfrm>
          <a:custGeom>
            <a:avLst/>
            <a:gdLst/>
            <a:ahLst/>
            <a:cxnLst/>
            <a:rect r="r" b="b" t="t" l="l"/>
            <a:pathLst>
              <a:path h="5538670" w="2890179">
                <a:moveTo>
                  <a:pt x="2890179" y="0"/>
                </a:moveTo>
                <a:lnTo>
                  <a:pt x="0" y="0"/>
                </a:lnTo>
                <a:lnTo>
                  <a:pt x="0" y="5538670"/>
                </a:lnTo>
                <a:lnTo>
                  <a:pt x="2890179" y="5538670"/>
                </a:lnTo>
                <a:lnTo>
                  <a:pt x="289017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931189">
            <a:off x="13812294" y="8475638"/>
            <a:ext cx="1983761" cy="3622725"/>
          </a:xfrm>
          <a:custGeom>
            <a:avLst/>
            <a:gdLst/>
            <a:ahLst/>
            <a:cxnLst/>
            <a:rect r="r" b="b" t="t" l="l"/>
            <a:pathLst>
              <a:path h="3622725" w="1983761">
                <a:moveTo>
                  <a:pt x="0" y="0"/>
                </a:moveTo>
                <a:lnTo>
                  <a:pt x="1983761" y="0"/>
                </a:lnTo>
                <a:lnTo>
                  <a:pt x="1983761" y="3622724"/>
                </a:lnTo>
                <a:lnTo>
                  <a:pt x="0" y="362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956702" y="8854985"/>
            <a:ext cx="2145420" cy="2864031"/>
          </a:xfrm>
          <a:custGeom>
            <a:avLst/>
            <a:gdLst/>
            <a:ahLst/>
            <a:cxnLst/>
            <a:rect r="r" b="b" t="t" l="l"/>
            <a:pathLst>
              <a:path h="2864031" w="2145420">
                <a:moveTo>
                  <a:pt x="0" y="0"/>
                </a:moveTo>
                <a:lnTo>
                  <a:pt x="2145420" y="0"/>
                </a:lnTo>
                <a:lnTo>
                  <a:pt x="2145420" y="2864030"/>
                </a:lnTo>
                <a:lnTo>
                  <a:pt x="0" y="2864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745338">
            <a:off x="15439007" y="-286485"/>
            <a:ext cx="2650707" cy="4005190"/>
          </a:xfrm>
          <a:custGeom>
            <a:avLst/>
            <a:gdLst/>
            <a:ahLst/>
            <a:cxnLst/>
            <a:rect r="r" b="b" t="t" l="l"/>
            <a:pathLst>
              <a:path h="4005190" w="2650707">
                <a:moveTo>
                  <a:pt x="0" y="0"/>
                </a:moveTo>
                <a:lnTo>
                  <a:pt x="2650707" y="0"/>
                </a:lnTo>
                <a:lnTo>
                  <a:pt x="2650707" y="4005190"/>
                </a:lnTo>
                <a:lnTo>
                  <a:pt x="0" y="4005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240149">
            <a:off x="2833021" y="-2150539"/>
            <a:ext cx="1972074" cy="4391258"/>
          </a:xfrm>
          <a:custGeom>
            <a:avLst/>
            <a:gdLst/>
            <a:ahLst/>
            <a:cxnLst/>
            <a:rect r="r" b="b" t="t" l="l"/>
            <a:pathLst>
              <a:path h="4391258" w="1972074">
                <a:moveTo>
                  <a:pt x="0" y="0"/>
                </a:moveTo>
                <a:lnTo>
                  <a:pt x="1972074" y="0"/>
                </a:lnTo>
                <a:lnTo>
                  <a:pt x="1972074" y="4391258"/>
                </a:lnTo>
                <a:lnTo>
                  <a:pt x="0" y="43912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619365">
            <a:off x="13607051" y="-1190574"/>
            <a:ext cx="1047327" cy="3308490"/>
          </a:xfrm>
          <a:custGeom>
            <a:avLst/>
            <a:gdLst/>
            <a:ahLst/>
            <a:cxnLst/>
            <a:rect r="r" b="b" t="t" l="l"/>
            <a:pathLst>
              <a:path h="3308490" w="1047327">
                <a:moveTo>
                  <a:pt x="0" y="0"/>
                </a:moveTo>
                <a:lnTo>
                  <a:pt x="1047327" y="0"/>
                </a:lnTo>
                <a:lnTo>
                  <a:pt x="1047327" y="3308490"/>
                </a:lnTo>
                <a:lnTo>
                  <a:pt x="0" y="33084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4301468">
            <a:off x="-151838" y="686132"/>
            <a:ext cx="1949745" cy="4112303"/>
          </a:xfrm>
          <a:custGeom>
            <a:avLst/>
            <a:gdLst/>
            <a:ahLst/>
            <a:cxnLst/>
            <a:rect r="r" b="b" t="t" l="l"/>
            <a:pathLst>
              <a:path h="4112303" w="1949745">
                <a:moveTo>
                  <a:pt x="0" y="0"/>
                </a:moveTo>
                <a:lnTo>
                  <a:pt x="1949744" y="0"/>
                </a:lnTo>
                <a:lnTo>
                  <a:pt x="1949744" y="4112302"/>
                </a:lnTo>
                <a:lnTo>
                  <a:pt x="0" y="41123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5120412" y="6836764"/>
            <a:ext cx="7981710" cy="740217"/>
            <a:chOff x="0" y="0"/>
            <a:chExt cx="1808303" cy="1677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08303" cy="167701"/>
            </a:xfrm>
            <a:custGeom>
              <a:avLst/>
              <a:gdLst/>
              <a:ahLst/>
              <a:cxnLst/>
              <a:rect r="r" b="b" t="t" l="l"/>
              <a:pathLst>
                <a:path h="167701" w="1808303">
                  <a:moveTo>
                    <a:pt x="10670" y="0"/>
                  </a:moveTo>
                  <a:lnTo>
                    <a:pt x="1797634" y="0"/>
                  </a:lnTo>
                  <a:cubicBezTo>
                    <a:pt x="1803526" y="0"/>
                    <a:pt x="1808303" y="4777"/>
                    <a:pt x="1808303" y="10670"/>
                  </a:cubicBezTo>
                  <a:lnTo>
                    <a:pt x="1808303" y="157031"/>
                  </a:lnTo>
                  <a:cubicBezTo>
                    <a:pt x="1808303" y="159861"/>
                    <a:pt x="1807179" y="162575"/>
                    <a:pt x="1805178" y="164575"/>
                  </a:cubicBezTo>
                  <a:cubicBezTo>
                    <a:pt x="1803177" y="166576"/>
                    <a:pt x="1800463" y="167701"/>
                    <a:pt x="1797634" y="167701"/>
                  </a:cubicBezTo>
                  <a:lnTo>
                    <a:pt x="10670" y="167701"/>
                  </a:lnTo>
                  <a:cubicBezTo>
                    <a:pt x="4777" y="167701"/>
                    <a:pt x="0" y="162924"/>
                    <a:pt x="0" y="157031"/>
                  </a:cubicBezTo>
                  <a:lnTo>
                    <a:pt x="0" y="10670"/>
                  </a:lnTo>
                  <a:cubicBezTo>
                    <a:pt x="0" y="4777"/>
                    <a:pt x="4777" y="0"/>
                    <a:pt x="106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808303" cy="234376"/>
            </a:xfrm>
            <a:prstGeom prst="rect">
              <a:avLst/>
            </a:prstGeom>
          </p:spPr>
          <p:txBody>
            <a:bodyPr anchor="ctr" rtlCol="false" tIns="31504" lIns="31504" bIns="31504" rIns="31504"/>
            <a:lstStyle/>
            <a:p>
              <a:pPr algn="ctr">
                <a:lnSpc>
                  <a:spcPts val="4449"/>
                </a:lnSpc>
                <a:spcBef>
                  <a:spcPct val="0"/>
                </a:spcBef>
              </a:pPr>
              <a:r>
                <a:rPr lang="en-US" sz="3178" spc="425">
                  <a:solidFill>
                    <a:srgbClr val="FFFDF8"/>
                  </a:solidFill>
                  <a:latin typeface="Open Sans"/>
                  <a:ea typeface="Open Sans"/>
                  <a:cs typeface="Open Sans"/>
                  <a:sym typeface="Open Sans"/>
                </a:rPr>
                <a:t>Realizado por Giovanna Espinosa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8397254">
            <a:off x="-349117" y="-1644600"/>
            <a:ext cx="2344302" cy="3289200"/>
          </a:xfrm>
          <a:custGeom>
            <a:avLst/>
            <a:gdLst/>
            <a:ahLst/>
            <a:cxnLst/>
            <a:rect r="r" b="b" t="t" l="l"/>
            <a:pathLst>
              <a:path h="3289200" w="2344302">
                <a:moveTo>
                  <a:pt x="0" y="0"/>
                </a:moveTo>
                <a:lnTo>
                  <a:pt x="2344302" y="0"/>
                </a:lnTo>
                <a:lnTo>
                  <a:pt x="2344302" y="3289200"/>
                </a:lnTo>
                <a:lnTo>
                  <a:pt x="0" y="32892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103253">
            <a:off x="-761786" y="6548281"/>
            <a:ext cx="2427939" cy="2057400"/>
          </a:xfrm>
          <a:custGeom>
            <a:avLst/>
            <a:gdLst/>
            <a:ahLst/>
            <a:cxnLst/>
            <a:rect r="r" b="b" t="t" l="l"/>
            <a:pathLst>
              <a:path h="2057400" w="2427939">
                <a:moveTo>
                  <a:pt x="0" y="0"/>
                </a:moveTo>
                <a:lnTo>
                  <a:pt x="2427939" y="0"/>
                </a:lnTo>
                <a:lnTo>
                  <a:pt x="2427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1561836">
            <a:off x="1180158" y="8066313"/>
            <a:ext cx="1713253" cy="4114800"/>
          </a:xfrm>
          <a:custGeom>
            <a:avLst/>
            <a:gdLst/>
            <a:ahLst/>
            <a:cxnLst/>
            <a:rect r="r" b="b" t="t" l="l"/>
            <a:pathLst>
              <a:path h="4114800" w="1713253">
                <a:moveTo>
                  <a:pt x="0" y="0"/>
                </a:moveTo>
                <a:lnTo>
                  <a:pt x="1713253" y="0"/>
                </a:lnTo>
                <a:lnTo>
                  <a:pt x="171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168521" y="91175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389557" y="3961297"/>
            <a:ext cx="9508885" cy="31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83"/>
              </a:lnSpc>
            </a:pPr>
            <a:r>
              <a:rPr lang="en-US" sz="18130" spc="253">
                <a:solidFill>
                  <a:srgbClr val="00000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Gardenia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93680" y="2953576"/>
            <a:ext cx="6700641" cy="176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67"/>
              </a:lnSpc>
            </a:pPr>
            <a:r>
              <a:rPr lang="en-US" sz="10333" spc="144">
                <a:solidFill>
                  <a:srgbClr val="000000"/>
                </a:solidFill>
                <a:latin typeface="Bernier"/>
                <a:ea typeface="Bernier"/>
                <a:cs typeface="Bernier"/>
                <a:sym typeface="Bernier"/>
              </a:rPr>
              <a:t>Proyecto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998" y="857176"/>
            <a:ext cx="16654420" cy="8786256"/>
            <a:chOff x="0" y="0"/>
            <a:chExt cx="4386349" cy="231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349" cy="2314076"/>
            </a:xfrm>
            <a:custGeom>
              <a:avLst/>
              <a:gdLst/>
              <a:ahLst/>
              <a:cxnLst/>
              <a:rect r="r" b="b" t="t" l="l"/>
              <a:pathLst>
                <a:path h="2314076" w="4386349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22196">
            <a:off x="14100194" y="8872312"/>
            <a:ext cx="1621701" cy="2450372"/>
          </a:xfrm>
          <a:custGeom>
            <a:avLst/>
            <a:gdLst/>
            <a:ahLst/>
            <a:cxnLst/>
            <a:rect r="r" b="b" t="t" l="l"/>
            <a:pathLst>
              <a:path h="2450372" w="1621701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52939">
            <a:off x="2374370" y="-994302"/>
            <a:ext cx="2005171" cy="3029791"/>
          </a:xfrm>
          <a:custGeom>
            <a:avLst/>
            <a:gdLst/>
            <a:ahLst/>
            <a:cxnLst/>
            <a:rect r="r" b="b" t="t" l="l"/>
            <a:pathLst>
              <a:path h="3029791" w="200517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553">
            <a:off x="15821751" y="8063090"/>
            <a:ext cx="2875098" cy="2875098"/>
          </a:xfrm>
          <a:custGeom>
            <a:avLst/>
            <a:gdLst/>
            <a:ahLst/>
            <a:cxnLst/>
            <a:rect r="r" b="b" t="t" l="l"/>
            <a:pathLst>
              <a:path h="2875098" w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6869942" y="71735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91109">
            <a:off x="-31984" y="8426625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70407" y="569197"/>
            <a:ext cx="12226239" cy="8839581"/>
          </a:xfrm>
          <a:custGeom>
            <a:avLst/>
            <a:gdLst/>
            <a:ahLst/>
            <a:cxnLst/>
            <a:rect r="r" b="b" t="t" l="l"/>
            <a:pathLst>
              <a:path h="8839581" w="12226239">
                <a:moveTo>
                  <a:pt x="0" y="0"/>
                </a:moveTo>
                <a:lnTo>
                  <a:pt x="12226239" y="0"/>
                </a:lnTo>
                <a:lnTo>
                  <a:pt x="12226239" y="8839581"/>
                </a:lnTo>
                <a:lnTo>
                  <a:pt x="0" y="88395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998" y="857176"/>
            <a:ext cx="16654420" cy="8786256"/>
            <a:chOff x="0" y="0"/>
            <a:chExt cx="4386349" cy="231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349" cy="2314076"/>
            </a:xfrm>
            <a:custGeom>
              <a:avLst/>
              <a:gdLst/>
              <a:ahLst/>
              <a:cxnLst/>
              <a:rect r="r" b="b" t="t" l="l"/>
              <a:pathLst>
                <a:path h="2314076" w="4386349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22196">
            <a:off x="14100194" y="8872312"/>
            <a:ext cx="1621701" cy="2450372"/>
          </a:xfrm>
          <a:custGeom>
            <a:avLst/>
            <a:gdLst/>
            <a:ahLst/>
            <a:cxnLst/>
            <a:rect r="r" b="b" t="t" l="l"/>
            <a:pathLst>
              <a:path h="2450372" w="1621701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52939">
            <a:off x="2374370" y="-994302"/>
            <a:ext cx="2005171" cy="3029791"/>
          </a:xfrm>
          <a:custGeom>
            <a:avLst/>
            <a:gdLst/>
            <a:ahLst/>
            <a:cxnLst/>
            <a:rect r="r" b="b" t="t" l="l"/>
            <a:pathLst>
              <a:path h="3029791" w="200517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553">
            <a:off x="15821751" y="8063090"/>
            <a:ext cx="2875098" cy="2875098"/>
          </a:xfrm>
          <a:custGeom>
            <a:avLst/>
            <a:gdLst/>
            <a:ahLst/>
            <a:cxnLst/>
            <a:rect r="r" b="b" t="t" l="l"/>
            <a:pathLst>
              <a:path h="2875098" w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6869942" y="71735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91109">
            <a:off x="-31984" y="8426625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46389" y="1486889"/>
            <a:ext cx="11189180" cy="8268646"/>
          </a:xfrm>
          <a:custGeom>
            <a:avLst/>
            <a:gdLst/>
            <a:ahLst/>
            <a:cxnLst/>
            <a:rect r="r" b="b" t="t" l="l"/>
            <a:pathLst>
              <a:path h="8268646" w="11189180">
                <a:moveTo>
                  <a:pt x="0" y="0"/>
                </a:moveTo>
                <a:lnTo>
                  <a:pt x="11189180" y="0"/>
                </a:lnTo>
                <a:lnTo>
                  <a:pt x="11189180" y="8268646"/>
                </a:lnTo>
                <a:lnTo>
                  <a:pt x="0" y="8268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790" y="2191643"/>
            <a:ext cx="16654420" cy="8786256"/>
            <a:chOff x="0" y="0"/>
            <a:chExt cx="4386349" cy="231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349" cy="2314076"/>
            </a:xfrm>
            <a:custGeom>
              <a:avLst/>
              <a:gdLst/>
              <a:ahLst/>
              <a:cxnLst/>
              <a:rect r="r" b="b" t="t" l="l"/>
              <a:pathLst>
                <a:path h="2314076" w="4386349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22196">
            <a:off x="14100194" y="8872312"/>
            <a:ext cx="1621701" cy="2450372"/>
          </a:xfrm>
          <a:custGeom>
            <a:avLst/>
            <a:gdLst/>
            <a:ahLst/>
            <a:cxnLst/>
            <a:rect r="r" b="b" t="t" l="l"/>
            <a:pathLst>
              <a:path h="2450372" w="1621701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52939">
            <a:off x="2374370" y="-994302"/>
            <a:ext cx="2005171" cy="3029791"/>
          </a:xfrm>
          <a:custGeom>
            <a:avLst/>
            <a:gdLst/>
            <a:ahLst/>
            <a:cxnLst/>
            <a:rect r="r" b="b" t="t" l="l"/>
            <a:pathLst>
              <a:path h="3029791" w="200517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553">
            <a:off x="15821751" y="8063090"/>
            <a:ext cx="2875098" cy="2875098"/>
          </a:xfrm>
          <a:custGeom>
            <a:avLst/>
            <a:gdLst/>
            <a:ahLst/>
            <a:cxnLst/>
            <a:rect r="r" b="b" t="t" l="l"/>
            <a:pathLst>
              <a:path h="2875098" w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6869942" y="71735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91109">
            <a:off x="-31984" y="8426625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97962" y="1216467"/>
            <a:ext cx="11850403" cy="8644402"/>
          </a:xfrm>
          <a:custGeom>
            <a:avLst/>
            <a:gdLst/>
            <a:ahLst/>
            <a:cxnLst/>
            <a:rect r="r" b="b" t="t" l="l"/>
            <a:pathLst>
              <a:path h="8644402" w="11850403">
                <a:moveTo>
                  <a:pt x="0" y="0"/>
                </a:moveTo>
                <a:lnTo>
                  <a:pt x="11850403" y="0"/>
                </a:lnTo>
                <a:lnTo>
                  <a:pt x="11850403" y="8644402"/>
                </a:lnTo>
                <a:lnTo>
                  <a:pt x="0" y="8644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998" y="857176"/>
            <a:ext cx="16654420" cy="8786256"/>
            <a:chOff x="0" y="0"/>
            <a:chExt cx="4386349" cy="231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349" cy="2314076"/>
            </a:xfrm>
            <a:custGeom>
              <a:avLst/>
              <a:gdLst/>
              <a:ahLst/>
              <a:cxnLst/>
              <a:rect r="r" b="b" t="t" l="l"/>
              <a:pathLst>
                <a:path h="2314076" w="4386349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22196">
            <a:off x="14100194" y="8872312"/>
            <a:ext cx="1621701" cy="2450372"/>
          </a:xfrm>
          <a:custGeom>
            <a:avLst/>
            <a:gdLst/>
            <a:ahLst/>
            <a:cxnLst/>
            <a:rect r="r" b="b" t="t" l="l"/>
            <a:pathLst>
              <a:path h="2450372" w="1621701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52939">
            <a:off x="2374370" y="-994302"/>
            <a:ext cx="2005171" cy="3029791"/>
          </a:xfrm>
          <a:custGeom>
            <a:avLst/>
            <a:gdLst/>
            <a:ahLst/>
            <a:cxnLst/>
            <a:rect r="r" b="b" t="t" l="l"/>
            <a:pathLst>
              <a:path h="3029791" w="200517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553">
            <a:off x="15821751" y="8063090"/>
            <a:ext cx="2875098" cy="2875098"/>
          </a:xfrm>
          <a:custGeom>
            <a:avLst/>
            <a:gdLst/>
            <a:ahLst/>
            <a:cxnLst/>
            <a:rect r="r" b="b" t="t" l="l"/>
            <a:pathLst>
              <a:path h="2875098" w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6869942" y="71735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91109">
            <a:off x="-31984" y="8426625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76956" y="857176"/>
            <a:ext cx="11944423" cy="8554387"/>
          </a:xfrm>
          <a:custGeom>
            <a:avLst/>
            <a:gdLst/>
            <a:ahLst/>
            <a:cxnLst/>
            <a:rect r="r" b="b" t="t" l="l"/>
            <a:pathLst>
              <a:path h="8554387" w="11944423">
                <a:moveTo>
                  <a:pt x="0" y="0"/>
                </a:moveTo>
                <a:lnTo>
                  <a:pt x="11944422" y="0"/>
                </a:lnTo>
                <a:lnTo>
                  <a:pt x="11944422" y="8554387"/>
                </a:lnTo>
                <a:lnTo>
                  <a:pt x="0" y="8554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998" y="857176"/>
            <a:ext cx="16654420" cy="8786256"/>
            <a:chOff x="0" y="0"/>
            <a:chExt cx="4386349" cy="231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349" cy="2314076"/>
            </a:xfrm>
            <a:custGeom>
              <a:avLst/>
              <a:gdLst/>
              <a:ahLst/>
              <a:cxnLst/>
              <a:rect r="r" b="b" t="t" l="l"/>
              <a:pathLst>
                <a:path h="2314076" w="4386349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22196">
            <a:off x="14100194" y="8872312"/>
            <a:ext cx="1621701" cy="2450372"/>
          </a:xfrm>
          <a:custGeom>
            <a:avLst/>
            <a:gdLst/>
            <a:ahLst/>
            <a:cxnLst/>
            <a:rect r="r" b="b" t="t" l="l"/>
            <a:pathLst>
              <a:path h="2450372" w="1621701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52939">
            <a:off x="2374370" y="-994302"/>
            <a:ext cx="2005171" cy="3029791"/>
          </a:xfrm>
          <a:custGeom>
            <a:avLst/>
            <a:gdLst/>
            <a:ahLst/>
            <a:cxnLst/>
            <a:rect r="r" b="b" t="t" l="l"/>
            <a:pathLst>
              <a:path h="3029791" w="200517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553">
            <a:off x="15821751" y="8063090"/>
            <a:ext cx="2875098" cy="2875098"/>
          </a:xfrm>
          <a:custGeom>
            <a:avLst/>
            <a:gdLst/>
            <a:ahLst/>
            <a:cxnLst/>
            <a:rect r="r" b="b" t="t" l="l"/>
            <a:pathLst>
              <a:path h="2875098" w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6869942" y="71735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91109">
            <a:off x="-31984" y="8426625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93522" y="848835"/>
            <a:ext cx="12411161" cy="8979598"/>
          </a:xfrm>
          <a:custGeom>
            <a:avLst/>
            <a:gdLst/>
            <a:ahLst/>
            <a:cxnLst/>
            <a:rect r="r" b="b" t="t" l="l"/>
            <a:pathLst>
              <a:path h="8979598" w="12411161">
                <a:moveTo>
                  <a:pt x="0" y="0"/>
                </a:moveTo>
                <a:lnTo>
                  <a:pt x="12411161" y="0"/>
                </a:lnTo>
                <a:lnTo>
                  <a:pt x="12411161" y="8979599"/>
                </a:lnTo>
                <a:lnTo>
                  <a:pt x="0" y="8979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14040" y="1344370"/>
            <a:ext cx="8751679" cy="118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62"/>
              </a:lnSpc>
              <a:spcBef>
                <a:spcPct val="0"/>
              </a:spcBef>
            </a:pPr>
            <a:r>
              <a:rPr lang="en-US" sz="7001">
                <a:solidFill>
                  <a:srgbClr val="302E2E"/>
                </a:solidFill>
                <a:latin typeface="Bernier"/>
                <a:ea typeface="Bernier"/>
                <a:cs typeface="Bernier"/>
                <a:sym typeface="Bernier"/>
              </a:rPr>
              <a:t>Propuestas de mejora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556150">
            <a:off x="-1790817" y="-4846131"/>
            <a:ext cx="6122690" cy="7849603"/>
          </a:xfrm>
          <a:custGeom>
            <a:avLst/>
            <a:gdLst/>
            <a:ahLst/>
            <a:cxnLst/>
            <a:rect r="r" b="b" t="t" l="l"/>
            <a:pathLst>
              <a:path h="7849603" w="6122690">
                <a:moveTo>
                  <a:pt x="0" y="0"/>
                </a:moveTo>
                <a:lnTo>
                  <a:pt x="6122690" y="0"/>
                </a:lnTo>
                <a:lnTo>
                  <a:pt x="6122690" y="7849603"/>
                </a:lnTo>
                <a:lnTo>
                  <a:pt x="0" y="784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6065104">
            <a:off x="72244" y="7734520"/>
            <a:ext cx="7092941" cy="9093514"/>
          </a:xfrm>
          <a:custGeom>
            <a:avLst/>
            <a:gdLst/>
            <a:ahLst/>
            <a:cxnLst/>
            <a:rect r="r" b="b" t="t" l="l"/>
            <a:pathLst>
              <a:path h="9093514" w="7092941">
                <a:moveTo>
                  <a:pt x="0" y="0"/>
                </a:moveTo>
                <a:lnTo>
                  <a:pt x="7092941" y="0"/>
                </a:lnTo>
                <a:lnTo>
                  <a:pt x="7092941" y="9093514"/>
                </a:lnTo>
                <a:lnTo>
                  <a:pt x="0" y="9093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4729375">
            <a:off x="-450264" y="8583693"/>
            <a:ext cx="2650707" cy="4005190"/>
          </a:xfrm>
          <a:custGeom>
            <a:avLst/>
            <a:gdLst/>
            <a:ahLst/>
            <a:cxnLst/>
            <a:rect r="r" b="b" t="t" l="l"/>
            <a:pathLst>
              <a:path h="4005190" w="2650707">
                <a:moveTo>
                  <a:pt x="0" y="0"/>
                </a:moveTo>
                <a:lnTo>
                  <a:pt x="2650708" y="0"/>
                </a:lnTo>
                <a:lnTo>
                  <a:pt x="2650708" y="4005189"/>
                </a:lnTo>
                <a:lnTo>
                  <a:pt x="0" y="400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88166">
            <a:off x="3797586" y="8963803"/>
            <a:ext cx="1353830" cy="3251557"/>
          </a:xfrm>
          <a:custGeom>
            <a:avLst/>
            <a:gdLst/>
            <a:ahLst/>
            <a:cxnLst/>
            <a:rect r="r" b="b" t="t" l="l"/>
            <a:pathLst>
              <a:path h="3251557" w="1353830">
                <a:moveTo>
                  <a:pt x="0" y="0"/>
                </a:moveTo>
                <a:lnTo>
                  <a:pt x="1353830" y="0"/>
                </a:lnTo>
                <a:lnTo>
                  <a:pt x="1353830" y="3251557"/>
                </a:lnTo>
                <a:lnTo>
                  <a:pt x="0" y="3251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425835">
            <a:off x="2250531" y="-1101767"/>
            <a:ext cx="2957873" cy="2957873"/>
          </a:xfrm>
          <a:custGeom>
            <a:avLst/>
            <a:gdLst/>
            <a:ahLst/>
            <a:cxnLst/>
            <a:rect r="r" b="b" t="t" l="l"/>
            <a:pathLst>
              <a:path h="2957873" w="2957873">
                <a:moveTo>
                  <a:pt x="0" y="0"/>
                </a:moveTo>
                <a:lnTo>
                  <a:pt x="2957872" y="0"/>
                </a:lnTo>
                <a:lnTo>
                  <a:pt x="2957872" y="2957873"/>
                </a:lnTo>
                <a:lnTo>
                  <a:pt x="0" y="2957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762096" y="8755533"/>
            <a:ext cx="3519157" cy="3519157"/>
          </a:xfrm>
          <a:custGeom>
            <a:avLst/>
            <a:gdLst/>
            <a:ahLst/>
            <a:cxnLst/>
            <a:rect r="r" b="b" t="t" l="l"/>
            <a:pathLst>
              <a:path h="3519157" w="3519157">
                <a:moveTo>
                  <a:pt x="0" y="0"/>
                </a:moveTo>
                <a:lnTo>
                  <a:pt x="3519157" y="0"/>
                </a:lnTo>
                <a:lnTo>
                  <a:pt x="3519157" y="3519157"/>
                </a:lnTo>
                <a:lnTo>
                  <a:pt x="0" y="35191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54646"/>
            <a:ext cx="9837019" cy="403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7551" indent="-353775" lvl="1">
              <a:lnSpc>
                <a:spcPts val="4588"/>
              </a:lnSpc>
              <a:buFont typeface="Arial"/>
              <a:buChar char="•"/>
            </a:pPr>
            <a:r>
              <a:rPr lang="en-US" sz="3277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Implementación de interfaces de pago de transacciones </a:t>
            </a:r>
          </a:p>
          <a:p>
            <a:pPr algn="just" marL="707551" indent="-353775" lvl="1">
              <a:lnSpc>
                <a:spcPts val="4588"/>
              </a:lnSpc>
              <a:buFont typeface="Arial"/>
              <a:buChar char="•"/>
            </a:pPr>
            <a:r>
              <a:rPr lang="en-US" sz="3277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Autentificación de usuarios, mediante correo electrónico y otros medios.</a:t>
            </a:r>
          </a:p>
          <a:p>
            <a:pPr algn="just" marL="707551" indent="-353775" lvl="1">
              <a:lnSpc>
                <a:spcPts val="4588"/>
              </a:lnSpc>
              <a:buFont typeface="Arial"/>
              <a:buChar char="•"/>
            </a:pPr>
            <a:r>
              <a:rPr lang="en-US" sz="3277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Mejoras en desarrollo UX/UI, diseño e interfaz de usuarios</a:t>
            </a:r>
          </a:p>
          <a:p>
            <a:pPr algn="just">
              <a:lnSpc>
                <a:spcPts val="4588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808785" y="-480796"/>
            <a:ext cx="6853714" cy="10767796"/>
          </a:xfrm>
          <a:custGeom>
            <a:avLst/>
            <a:gdLst/>
            <a:ahLst/>
            <a:cxnLst/>
            <a:rect r="r" b="b" t="t" l="l"/>
            <a:pathLst>
              <a:path h="10767796" w="6853714">
                <a:moveTo>
                  <a:pt x="0" y="0"/>
                </a:moveTo>
                <a:lnTo>
                  <a:pt x="6853713" y="0"/>
                </a:lnTo>
                <a:lnTo>
                  <a:pt x="6853713" y="10767796"/>
                </a:lnTo>
                <a:lnTo>
                  <a:pt x="0" y="10767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336" t="0" r="-233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75244">
            <a:off x="13682145" y="4918363"/>
            <a:ext cx="1947544" cy="3787437"/>
          </a:xfrm>
          <a:custGeom>
            <a:avLst/>
            <a:gdLst/>
            <a:ahLst/>
            <a:cxnLst/>
            <a:rect r="r" b="b" t="t" l="l"/>
            <a:pathLst>
              <a:path h="3787437" w="1947544">
                <a:moveTo>
                  <a:pt x="0" y="0"/>
                </a:moveTo>
                <a:lnTo>
                  <a:pt x="1947545" y="0"/>
                </a:lnTo>
                <a:lnTo>
                  <a:pt x="1947545" y="3787437"/>
                </a:lnTo>
                <a:lnTo>
                  <a:pt x="0" y="37874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33838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6304">
            <a:off x="-4984951" y="6251252"/>
            <a:ext cx="11537671" cy="9143604"/>
          </a:xfrm>
          <a:custGeom>
            <a:avLst/>
            <a:gdLst/>
            <a:ahLst/>
            <a:cxnLst/>
            <a:rect r="r" b="b" t="t" l="l"/>
            <a:pathLst>
              <a:path h="9143604" w="11537671">
                <a:moveTo>
                  <a:pt x="0" y="0"/>
                </a:moveTo>
                <a:lnTo>
                  <a:pt x="11537671" y="0"/>
                </a:lnTo>
                <a:lnTo>
                  <a:pt x="11537671" y="9143604"/>
                </a:lnTo>
                <a:lnTo>
                  <a:pt x="0" y="91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749429" y="3953493"/>
            <a:ext cx="13910380" cy="162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45"/>
              </a:lnSpc>
              <a:spcBef>
                <a:spcPct val="0"/>
              </a:spcBef>
            </a:pPr>
            <a:r>
              <a:rPr lang="en-US" sz="9598">
                <a:solidFill>
                  <a:srgbClr val="302E2E"/>
                </a:solidFill>
                <a:latin typeface="Bernier"/>
                <a:ea typeface="Bernier"/>
                <a:cs typeface="Bernier"/>
                <a:sym typeface="Bernier"/>
              </a:rPr>
              <a:t>muchas gracias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020209">
            <a:off x="12923181" y="4452375"/>
            <a:ext cx="9936210" cy="12738731"/>
          </a:xfrm>
          <a:custGeom>
            <a:avLst/>
            <a:gdLst/>
            <a:ahLst/>
            <a:cxnLst/>
            <a:rect r="r" b="b" t="t" l="l"/>
            <a:pathLst>
              <a:path h="12738731" w="9936210">
                <a:moveTo>
                  <a:pt x="0" y="0"/>
                </a:moveTo>
                <a:lnTo>
                  <a:pt x="9936210" y="0"/>
                </a:lnTo>
                <a:lnTo>
                  <a:pt x="9936210" y="12738731"/>
                </a:lnTo>
                <a:lnTo>
                  <a:pt x="0" y="12738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18596" y="834362"/>
            <a:ext cx="8026487" cy="8026487"/>
          </a:xfrm>
          <a:custGeom>
            <a:avLst/>
            <a:gdLst/>
            <a:ahLst/>
            <a:cxnLst/>
            <a:rect r="r" b="b" t="t" l="l"/>
            <a:pathLst>
              <a:path h="8026487" w="8026487">
                <a:moveTo>
                  <a:pt x="0" y="0"/>
                </a:moveTo>
                <a:lnTo>
                  <a:pt x="8026487" y="0"/>
                </a:lnTo>
                <a:lnTo>
                  <a:pt x="8026487" y="8026488"/>
                </a:lnTo>
                <a:lnTo>
                  <a:pt x="0" y="8026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26304">
            <a:off x="11429623" y="-6478528"/>
            <a:ext cx="11537671" cy="9143604"/>
          </a:xfrm>
          <a:custGeom>
            <a:avLst/>
            <a:gdLst/>
            <a:ahLst/>
            <a:cxnLst/>
            <a:rect r="r" b="b" t="t" l="l"/>
            <a:pathLst>
              <a:path h="9143604" w="11537671">
                <a:moveTo>
                  <a:pt x="0" y="0"/>
                </a:moveTo>
                <a:lnTo>
                  <a:pt x="11537671" y="0"/>
                </a:lnTo>
                <a:lnTo>
                  <a:pt x="11537671" y="9143604"/>
                </a:lnTo>
                <a:lnTo>
                  <a:pt x="0" y="91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3757699">
            <a:off x="16869942" y="1176854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89296">
            <a:off x="667849" y="941458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72349">
            <a:off x="14561646" y="7571344"/>
            <a:ext cx="1575600" cy="3784191"/>
          </a:xfrm>
          <a:custGeom>
            <a:avLst/>
            <a:gdLst/>
            <a:ahLst/>
            <a:cxnLst/>
            <a:rect r="r" b="b" t="t" l="l"/>
            <a:pathLst>
              <a:path h="3784191" w="1575600">
                <a:moveTo>
                  <a:pt x="0" y="0"/>
                </a:moveTo>
                <a:lnTo>
                  <a:pt x="1575600" y="0"/>
                </a:lnTo>
                <a:lnTo>
                  <a:pt x="1575600" y="3784191"/>
                </a:lnTo>
                <a:lnTo>
                  <a:pt x="0" y="37841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270017">
            <a:off x="17217848" y="7236689"/>
            <a:ext cx="1346877" cy="2999118"/>
          </a:xfrm>
          <a:custGeom>
            <a:avLst/>
            <a:gdLst/>
            <a:ahLst/>
            <a:cxnLst/>
            <a:rect r="r" b="b" t="t" l="l"/>
            <a:pathLst>
              <a:path h="2999118" w="1346877">
                <a:moveTo>
                  <a:pt x="0" y="0"/>
                </a:moveTo>
                <a:lnTo>
                  <a:pt x="1346877" y="0"/>
                </a:lnTo>
                <a:lnTo>
                  <a:pt x="1346877" y="2999117"/>
                </a:lnTo>
                <a:lnTo>
                  <a:pt x="0" y="2999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18997" y="-1019378"/>
            <a:ext cx="3869003" cy="2038756"/>
          </a:xfrm>
          <a:custGeom>
            <a:avLst/>
            <a:gdLst/>
            <a:ahLst/>
            <a:cxnLst/>
            <a:rect r="r" b="b" t="t" l="l"/>
            <a:pathLst>
              <a:path h="2038756" w="3869003">
                <a:moveTo>
                  <a:pt x="0" y="0"/>
                </a:moveTo>
                <a:lnTo>
                  <a:pt x="3869003" y="0"/>
                </a:lnTo>
                <a:lnTo>
                  <a:pt x="3869003" y="2038756"/>
                </a:lnTo>
                <a:lnTo>
                  <a:pt x="0" y="2038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266267">
            <a:off x="374547" y="-1048961"/>
            <a:ext cx="2400751" cy="4114800"/>
          </a:xfrm>
          <a:custGeom>
            <a:avLst/>
            <a:gdLst/>
            <a:ahLst/>
            <a:cxnLst/>
            <a:rect r="r" b="b" t="t" l="l"/>
            <a:pathLst>
              <a:path h="4114800" w="2400751">
                <a:moveTo>
                  <a:pt x="0" y="0"/>
                </a:moveTo>
                <a:lnTo>
                  <a:pt x="2400751" y="0"/>
                </a:lnTo>
                <a:lnTo>
                  <a:pt x="24007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6639479">
            <a:off x="-733487" y="1552356"/>
            <a:ext cx="2174026" cy="3284929"/>
          </a:xfrm>
          <a:custGeom>
            <a:avLst/>
            <a:gdLst/>
            <a:ahLst/>
            <a:cxnLst/>
            <a:rect r="r" b="b" t="t" l="l"/>
            <a:pathLst>
              <a:path h="3284929" w="2174026">
                <a:moveTo>
                  <a:pt x="0" y="0"/>
                </a:moveTo>
                <a:lnTo>
                  <a:pt x="2174026" y="0"/>
                </a:lnTo>
                <a:lnTo>
                  <a:pt x="2174026" y="3284929"/>
                </a:lnTo>
                <a:lnTo>
                  <a:pt x="0" y="32849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461618" y="7496450"/>
            <a:ext cx="2234355" cy="3134937"/>
          </a:xfrm>
          <a:custGeom>
            <a:avLst/>
            <a:gdLst/>
            <a:ahLst/>
            <a:cxnLst/>
            <a:rect r="r" b="b" t="t" l="l"/>
            <a:pathLst>
              <a:path h="3134937" w="2234355">
                <a:moveTo>
                  <a:pt x="0" y="0"/>
                </a:moveTo>
                <a:lnTo>
                  <a:pt x="2234356" y="0"/>
                </a:lnTo>
                <a:lnTo>
                  <a:pt x="2234356" y="3134938"/>
                </a:lnTo>
                <a:lnTo>
                  <a:pt x="0" y="31349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471786">
            <a:off x="-293373" y="5889395"/>
            <a:ext cx="1678438" cy="3470455"/>
          </a:xfrm>
          <a:custGeom>
            <a:avLst/>
            <a:gdLst/>
            <a:ahLst/>
            <a:cxnLst/>
            <a:rect r="r" b="b" t="t" l="l"/>
            <a:pathLst>
              <a:path h="3470455" w="1678438">
                <a:moveTo>
                  <a:pt x="0" y="0"/>
                </a:moveTo>
                <a:lnTo>
                  <a:pt x="1678438" y="0"/>
                </a:lnTo>
                <a:lnTo>
                  <a:pt x="1678438" y="3470455"/>
                </a:lnTo>
                <a:lnTo>
                  <a:pt x="0" y="347045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23257">
            <a:off x="-4302877" y="-4199866"/>
            <a:ext cx="10880689" cy="8622946"/>
          </a:xfrm>
          <a:custGeom>
            <a:avLst/>
            <a:gdLst/>
            <a:ahLst/>
            <a:cxnLst/>
            <a:rect r="r" b="b" t="t" l="l"/>
            <a:pathLst>
              <a:path h="8622946" w="10880689">
                <a:moveTo>
                  <a:pt x="0" y="0"/>
                </a:moveTo>
                <a:lnTo>
                  <a:pt x="10880690" y="0"/>
                </a:lnTo>
                <a:lnTo>
                  <a:pt x="10880690" y="8622946"/>
                </a:lnTo>
                <a:lnTo>
                  <a:pt x="0" y="862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717755">
            <a:off x="4287492" y="-1740333"/>
            <a:ext cx="1932752" cy="3703880"/>
          </a:xfrm>
          <a:custGeom>
            <a:avLst/>
            <a:gdLst/>
            <a:ahLst/>
            <a:cxnLst/>
            <a:rect r="r" b="b" t="t" l="l"/>
            <a:pathLst>
              <a:path h="3703880" w="1932752">
                <a:moveTo>
                  <a:pt x="1932752" y="0"/>
                </a:moveTo>
                <a:lnTo>
                  <a:pt x="0" y="0"/>
                </a:lnTo>
                <a:lnTo>
                  <a:pt x="0" y="3703880"/>
                </a:lnTo>
                <a:lnTo>
                  <a:pt x="1932752" y="3703880"/>
                </a:lnTo>
                <a:lnTo>
                  <a:pt x="19327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324383">
            <a:off x="-207263" y="-188407"/>
            <a:ext cx="1231707" cy="2249331"/>
          </a:xfrm>
          <a:custGeom>
            <a:avLst/>
            <a:gdLst/>
            <a:ahLst/>
            <a:cxnLst/>
            <a:rect r="r" b="b" t="t" l="l"/>
            <a:pathLst>
              <a:path h="2249331" w="1231707">
                <a:moveTo>
                  <a:pt x="0" y="0"/>
                </a:moveTo>
                <a:lnTo>
                  <a:pt x="1231706" y="0"/>
                </a:lnTo>
                <a:lnTo>
                  <a:pt x="1231706" y="2249331"/>
                </a:lnTo>
                <a:lnTo>
                  <a:pt x="0" y="2249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4055189">
            <a:off x="11283297" y="4595124"/>
            <a:ext cx="8879327" cy="11383752"/>
          </a:xfrm>
          <a:custGeom>
            <a:avLst/>
            <a:gdLst/>
            <a:ahLst/>
            <a:cxnLst/>
            <a:rect r="r" b="b" t="t" l="l"/>
            <a:pathLst>
              <a:path h="11383752" w="8879327">
                <a:moveTo>
                  <a:pt x="0" y="0"/>
                </a:moveTo>
                <a:lnTo>
                  <a:pt x="8879327" y="0"/>
                </a:lnTo>
                <a:lnTo>
                  <a:pt x="8879327" y="11383752"/>
                </a:lnTo>
                <a:lnTo>
                  <a:pt x="0" y="11383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678663">
            <a:off x="14253487" y="7343336"/>
            <a:ext cx="2865827" cy="5492003"/>
          </a:xfrm>
          <a:custGeom>
            <a:avLst/>
            <a:gdLst/>
            <a:ahLst/>
            <a:cxnLst/>
            <a:rect r="r" b="b" t="t" l="l"/>
            <a:pathLst>
              <a:path h="5492003" w="2865827">
                <a:moveTo>
                  <a:pt x="2865827" y="0"/>
                </a:moveTo>
                <a:lnTo>
                  <a:pt x="0" y="0"/>
                </a:lnTo>
                <a:lnTo>
                  <a:pt x="0" y="5492003"/>
                </a:lnTo>
                <a:lnTo>
                  <a:pt x="2865827" y="5492003"/>
                </a:lnTo>
                <a:lnTo>
                  <a:pt x="28658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15273" y="8355624"/>
            <a:ext cx="2346661" cy="3132679"/>
          </a:xfrm>
          <a:custGeom>
            <a:avLst/>
            <a:gdLst/>
            <a:ahLst/>
            <a:cxnLst/>
            <a:rect r="r" b="b" t="t" l="l"/>
            <a:pathLst>
              <a:path h="3132679" w="2346661">
                <a:moveTo>
                  <a:pt x="0" y="0"/>
                </a:moveTo>
                <a:lnTo>
                  <a:pt x="2346661" y="0"/>
                </a:lnTo>
                <a:lnTo>
                  <a:pt x="2346661" y="3132678"/>
                </a:lnTo>
                <a:lnTo>
                  <a:pt x="0" y="3132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15335">
            <a:off x="12586604" y="8910611"/>
            <a:ext cx="1507388" cy="2752778"/>
          </a:xfrm>
          <a:custGeom>
            <a:avLst/>
            <a:gdLst/>
            <a:ahLst/>
            <a:cxnLst/>
            <a:rect r="r" b="b" t="t" l="l"/>
            <a:pathLst>
              <a:path h="2752778" w="1507388">
                <a:moveTo>
                  <a:pt x="0" y="0"/>
                </a:moveTo>
                <a:lnTo>
                  <a:pt x="1507389" y="0"/>
                </a:lnTo>
                <a:lnTo>
                  <a:pt x="1507389" y="2752778"/>
                </a:lnTo>
                <a:lnTo>
                  <a:pt x="0" y="2752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7643282" y="6257702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90661" y="684576"/>
            <a:ext cx="4729557" cy="4729557"/>
          </a:xfrm>
          <a:custGeom>
            <a:avLst/>
            <a:gdLst/>
            <a:ahLst/>
            <a:cxnLst/>
            <a:rect r="r" b="b" t="t" l="l"/>
            <a:pathLst>
              <a:path h="4729557" w="4729557">
                <a:moveTo>
                  <a:pt x="0" y="0"/>
                </a:moveTo>
                <a:lnTo>
                  <a:pt x="4729557" y="0"/>
                </a:lnTo>
                <a:lnTo>
                  <a:pt x="4729557" y="4729556"/>
                </a:lnTo>
                <a:lnTo>
                  <a:pt x="0" y="47295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365807" y="3867710"/>
            <a:ext cx="854946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Gardenia  es una </a:t>
            </a:r>
            <a:r>
              <a:rPr lang="en-US" sz="2799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 de comercio electrónico</a:t>
            </a:r>
            <a:r>
              <a:rPr lang="en-US" sz="2799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 especializada en articulos de jardineria, diseñada para </a:t>
            </a:r>
            <a:r>
              <a:rPr lang="en-US" sz="2799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facilitar la compra y venta de productos en línea, ofreciendo una experiencia intuitiva y objetiva.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5807" y="2534746"/>
            <a:ext cx="7601901" cy="123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255">
                <a:solidFill>
                  <a:srgbClr val="302E2E"/>
                </a:solidFill>
                <a:latin typeface="Bernier"/>
                <a:ea typeface="Bernier"/>
                <a:cs typeface="Bernier"/>
                <a:sym typeface="Bernier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5807" y="6758865"/>
            <a:ext cx="854946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El objetivo de Gardenia es pr</a:t>
            </a:r>
            <a:r>
              <a:rPr lang="en-US" sz="2799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oveer una solución integral para comerciantes y consumidores</a:t>
            </a:r>
            <a:r>
              <a:rPr lang="en-US" sz="2799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 que desean una plataforma eficiente para realizar transacciones en linea.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37224" y="3736763"/>
            <a:ext cx="6583573" cy="270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2"/>
              </a:lnSpc>
            </a:pPr>
            <a:r>
              <a:rPr lang="en-US" sz="14208" spc="198">
                <a:solidFill>
                  <a:srgbClr val="000000"/>
                </a:solidFill>
                <a:latin typeface="Dancing Script Bold"/>
                <a:ea typeface="Dancing Script Bold"/>
                <a:cs typeface="Dancing Script Bold"/>
                <a:sym typeface="Dancing Script Bold"/>
              </a:rPr>
              <a:t>Gardenia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8497" y="3212255"/>
            <a:ext cx="3795847" cy="657787"/>
            <a:chOff x="0" y="0"/>
            <a:chExt cx="999729" cy="173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9729" cy="173244"/>
            </a:xfrm>
            <a:custGeom>
              <a:avLst/>
              <a:gdLst/>
              <a:ahLst/>
              <a:cxnLst/>
              <a:rect r="r" b="b" t="t" l="l"/>
              <a:pathLst>
                <a:path h="173244" w="999729">
                  <a:moveTo>
                    <a:pt x="71385" y="0"/>
                  </a:moveTo>
                  <a:lnTo>
                    <a:pt x="928344" y="0"/>
                  </a:lnTo>
                  <a:cubicBezTo>
                    <a:pt x="967769" y="0"/>
                    <a:pt x="999729" y="31960"/>
                    <a:pt x="999729" y="71385"/>
                  </a:cubicBezTo>
                  <a:lnTo>
                    <a:pt x="999729" y="101859"/>
                  </a:lnTo>
                  <a:cubicBezTo>
                    <a:pt x="999729" y="120792"/>
                    <a:pt x="992208" y="138949"/>
                    <a:pt x="978821" y="152336"/>
                  </a:cubicBezTo>
                  <a:cubicBezTo>
                    <a:pt x="965434" y="165723"/>
                    <a:pt x="947277" y="173244"/>
                    <a:pt x="928344" y="173244"/>
                  </a:cubicBezTo>
                  <a:lnTo>
                    <a:pt x="71385" y="173244"/>
                  </a:lnTo>
                  <a:cubicBezTo>
                    <a:pt x="31960" y="173244"/>
                    <a:pt x="0" y="141284"/>
                    <a:pt x="0" y="101859"/>
                  </a:cubicBezTo>
                  <a:lnTo>
                    <a:pt x="0" y="71385"/>
                  </a:lnTo>
                  <a:cubicBezTo>
                    <a:pt x="0" y="52453"/>
                    <a:pt x="7521" y="34296"/>
                    <a:pt x="20908" y="20908"/>
                  </a:cubicBezTo>
                  <a:cubicBezTo>
                    <a:pt x="34296" y="7521"/>
                    <a:pt x="52453" y="0"/>
                    <a:pt x="71385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99729" cy="22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32"/>
                </a:lnSpc>
                <a:spcBef>
                  <a:spcPct val="0"/>
                </a:spcBef>
              </a:pPr>
              <a:r>
                <a:rPr lang="en-US" sz="2808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Problema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8497" y="5769811"/>
            <a:ext cx="3795847" cy="657787"/>
            <a:chOff x="0" y="0"/>
            <a:chExt cx="999729" cy="1732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9729" cy="173244"/>
            </a:xfrm>
            <a:custGeom>
              <a:avLst/>
              <a:gdLst/>
              <a:ahLst/>
              <a:cxnLst/>
              <a:rect r="r" b="b" t="t" l="l"/>
              <a:pathLst>
                <a:path h="173244" w="999729">
                  <a:moveTo>
                    <a:pt x="71385" y="0"/>
                  </a:moveTo>
                  <a:lnTo>
                    <a:pt x="928344" y="0"/>
                  </a:lnTo>
                  <a:cubicBezTo>
                    <a:pt x="967769" y="0"/>
                    <a:pt x="999729" y="31960"/>
                    <a:pt x="999729" y="71385"/>
                  </a:cubicBezTo>
                  <a:lnTo>
                    <a:pt x="999729" y="101859"/>
                  </a:lnTo>
                  <a:cubicBezTo>
                    <a:pt x="999729" y="120792"/>
                    <a:pt x="992208" y="138949"/>
                    <a:pt x="978821" y="152336"/>
                  </a:cubicBezTo>
                  <a:cubicBezTo>
                    <a:pt x="965434" y="165723"/>
                    <a:pt x="947277" y="173244"/>
                    <a:pt x="928344" y="173244"/>
                  </a:cubicBezTo>
                  <a:lnTo>
                    <a:pt x="71385" y="173244"/>
                  </a:lnTo>
                  <a:cubicBezTo>
                    <a:pt x="31960" y="173244"/>
                    <a:pt x="0" y="141284"/>
                    <a:pt x="0" y="101859"/>
                  </a:cubicBezTo>
                  <a:lnTo>
                    <a:pt x="0" y="71385"/>
                  </a:lnTo>
                  <a:cubicBezTo>
                    <a:pt x="0" y="52453"/>
                    <a:pt x="7521" y="34296"/>
                    <a:pt x="20908" y="20908"/>
                  </a:cubicBezTo>
                  <a:cubicBezTo>
                    <a:pt x="34296" y="7521"/>
                    <a:pt x="52453" y="0"/>
                    <a:pt x="71385" y="0"/>
                  </a:cubicBezTo>
                  <a:close/>
                </a:path>
              </a:pathLst>
            </a:custGeom>
            <a:solidFill>
              <a:srgbClr val="C2F3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99729" cy="22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32"/>
                </a:lnSpc>
                <a:spcBef>
                  <a:spcPct val="0"/>
                </a:spcBef>
              </a:pPr>
              <a:r>
                <a:rPr lang="en-US" sz="2808">
                  <a:solidFill>
                    <a:srgbClr val="302E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Solución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88497" y="1456059"/>
            <a:ext cx="5536885" cy="152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48"/>
              </a:lnSpc>
              <a:spcBef>
                <a:spcPct val="0"/>
              </a:spcBef>
            </a:pPr>
            <a:r>
              <a:rPr lang="en-US" sz="8947">
                <a:solidFill>
                  <a:srgbClr val="302E2E"/>
                </a:solidFill>
                <a:latin typeface="Bernier"/>
                <a:ea typeface="Bernier"/>
                <a:cs typeface="Bernier"/>
                <a:sym typeface="Bernier"/>
              </a:rPr>
              <a:t>propuesta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8497" y="4131539"/>
            <a:ext cx="9837521" cy="136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2"/>
              </a:lnSpc>
              <a:spcBef>
                <a:spcPct val="0"/>
              </a:spcBef>
            </a:pPr>
            <a:r>
              <a:rPr lang="en-US" sz="2608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La falta de una</a:t>
            </a:r>
            <a:r>
              <a:rPr lang="en-US" sz="2608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plataforma accesible y funcional para pequeños y medianos comerciantes</a:t>
            </a:r>
            <a:r>
              <a:rPr lang="en-US" sz="2608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 de una comunidad para vender sus productos en línea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8497" y="6716160"/>
            <a:ext cx="9837521" cy="262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646" indent="-270823" lvl="1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Desarrollo de Gardenia, una </a:t>
            </a:r>
            <a:r>
              <a:rPr lang="en-US" sz="2508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 de comercio electrónico que conecta a comerciantes con consumidore</a:t>
            </a:r>
            <a:r>
              <a:rPr lang="en-US" sz="2508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s de manera efectiva.</a:t>
            </a:r>
          </a:p>
          <a:p>
            <a:pPr algn="just" marL="541646" indent="-270823" lvl="1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30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 de funcionalidades clave</a:t>
            </a:r>
            <a:r>
              <a:rPr lang="en-US" sz="2508">
                <a:solidFill>
                  <a:srgbClr val="302E2E"/>
                </a:solidFill>
                <a:latin typeface="Open Sans"/>
                <a:ea typeface="Open Sans"/>
                <a:cs typeface="Open Sans"/>
                <a:sym typeface="Open Sans"/>
              </a:rPr>
              <a:t> como gestión de inventarios, procesamiento de pago, y soporte para cupones y descuentos.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3244981">
            <a:off x="7152708" y="-4898032"/>
            <a:ext cx="6619778" cy="8486895"/>
          </a:xfrm>
          <a:custGeom>
            <a:avLst/>
            <a:gdLst/>
            <a:ahLst/>
            <a:cxnLst/>
            <a:rect r="r" b="b" t="t" l="l"/>
            <a:pathLst>
              <a:path h="8486895" w="6619778">
                <a:moveTo>
                  <a:pt x="0" y="0"/>
                </a:moveTo>
                <a:lnTo>
                  <a:pt x="6619779" y="0"/>
                </a:lnTo>
                <a:lnTo>
                  <a:pt x="6619779" y="8486895"/>
                </a:lnTo>
                <a:lnTo>
                  <a:pt x="0" y="848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787488">
            <a:off x="-3309889" y="6896358"/>
            <a:ext cx="6619778" cy="8486895"/>
          </a:xfrm>
          <a:custGeom>
            <a:avLst/>
            <a:gdLst/>
            <a:ahLst/>
            <a:cxnLst/>
            <a:rect r="r" b="b" t="t" l="l"/>
            <a:pathLst>
              <a:path h="8486895" w="6619778">
                <a:moveTo>
                  <a:pt x="0" y="0"/>
                </a:moveTo>
                <a:lnTo>
                  <a:pt x="6619778" y="0"/>
                </a:lnTo>
                <a:lnTo>
                  <a:pt x="6619778" y="8486895"/>
                </a:lnTo>
                <a:lnTo>
                  <a:pt x="0" y="848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true" flipV="false" rot="-7019144">
            <a:off x="7802622" y="-928965"/>
            <a:ext cx="1682736" cy="3224756"/>
          </a:xfrm>
          <a:custGeom>
            <a:avLst/>
            <a:gdLst/>
            <a:ahLst/>
            <a:cxnLst/>
            <a:rect r="r" b="b" t="t" l="l"/>
            <a:pathLst>
              <a:path h="3224756" w="1682736">
                <a:moveTo>
                  <a:pt x="1682736" y="0"/>
                </a:moveTo>
                <a:lnTo>
                  <a:pt x="0" y="0"/>
                </a:lnTo>
                <a:lnTo>
                  <a:pt x="0" y="3224756"/>
                </a:lnTo>
                <a:lnTo>
                  <a:pt x="1682736" y="3224756"/>
                </a:lnTo>
                <a:lnTo>
                  <a:pt x="16827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05127">
            <a:off x="240601" y="8513182"/>
            <a:ext cx="1123799" cy="2052271"/>
          </a:xfrm>
          <a:custGeom>
            <a:avLst/>
            <a:gdLst/>
            <a:ahLst/>
            <a:cxnLst/>
            <a:rect r="r" b="b" t="t" l="l"/>
            <a:pathLst>
              <a:path h="2052271" w="1123799">
                <a:moveTo>
                  <a:pt x="0" y="0"/>
                </a:moveTo>
                <a:lnTo>
                  <a:pt x="1123799" y="0"/>
                </a:lnTo>
                <a:lnTo>
                  <a:pt x="1123799" y="2052271"/>
                </a:lnTo>
                <a:lnTo>
                  <a:pt x="0" y="2052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true" flipV="false" rot="5003503">
            <a:off x="151381" y="8950786"/>
            <a:ext cx="1754637" cy="3362546"/>
          </a:xfrm>
          <a:custGeom>
            <a:avLst/>
            <a:gdLst/>
            <a:ahLst/>
            <a:cxnLst/>
            <a:rect r="r" b="b" t="t" l="l"/>
            <a:pathLst>
              <a:path h="3362546" w="1754637">
                <a:moveTo>
                  <a:pt x="1754638" y="0"/>
                </a:moveTo>
                <a:lnTo>
                  <a:pt x="0" y="0"/>
                </a:lnTo>
                <a:lnTo>
                  <a:pt x="0" y="3362546"/>
                </a:lnTo>
                <a:lnTo>
                  <a:pt x="1754638" y="3362546"/>
                </a:lnTo>
                <a:lnTo>
                  <a:pt x="17546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011755">
            <a:off x="9591438" y="-499167"/>
            <a:ext cx="1617438" cy="2169734"/>
          </a:xfrm>
          <a:custGeom>
            <a:avLst/>
            <a:gdLst/>
            <a:ahLst/>
            <a:cxnLst/>
            <a:rect r="r" b="b" t="t" l="l"/>
            <a:pathLst>
              <a:path h="2169734" w="1617438">
                <a:moveTo>
                  <a:pt x="0" y="0"/>
                </a:moveTo>
                <a:lnTo>
                  <a:pt x="1617438" y="0"/>
                </a:lnTo>
                <a:lnTo>
                  <a:pt x="1617438" y="2169734"/>
                </a:lnTo>
                <a:lnTo>
                  <a:pt x="0" y="2169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08785" y="-480796"/>
            <a:ext cx="6853714" cy="10767796"/>
          </a:xfrm>
          <a:custGeom>
            <a:avLst/>
            <a:gdLst/>
            <a:ahLst/>
            <a:cxnLst/>
            <a:rect r="r" b="b" t="t" l="l"/>
            <a:pathLst>
              <a:path h="10767796" w="6853714">
                <a:moveTo>
                  <a:pt x="0" y="0"/>
                </a:moveTo>
                <a:lnTo>
                  <a:pt x="6853713" y="0"/>
                </a:lnTo>
                <a:lnTo>
                  <a:pt x="6853713" y="10767796"/>
                </a:lnTo>
                <a:lnTo>
                  <a:pt x="0" y="10767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36" t="0" r="-2336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75244">
            <a:off x="13682145" y="4918363"/>
            <a:ext cx="1947544" cy="3787437"/>
          </a:xfrm>
          <a:custGeom>
            <a:avLst/>
            <a:gdLst/>
            <a:ahLst/>
            <a:cxnLst/>
            <a:rect r="r" b="b" t="t" l="l"/>
            <a:pathLst>
              <a:path h="3787437" w="1947544">
                <a:moveTo>
                  <a:pt x="0" y="0"/>
                </a:moveTo>
                <a:lnTo>
                  <a:pt x="1947545" y="0"/>
                </a:lnTo>
                <a:lnTo>
                  <a:pt x="1947545" y="3787437"/>
                </a:lnTo>
                <a:lnTo>
                  <a:pt x="0" y="37874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33838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56150">
            <a:off x="14627517" y="6186980"/>
            <a:ext cx="6122690" cy="7849603"/>
          </a:xfrm>
          <a:custGeom>
            <a:avLst/>
            <a:gdLst/>
            <a:ahLst/>
            <a:cxnLst/>
            <a:rect r="r" b="b" t="t" l="l"/>
            <a:pathLst>
              <a:path h="7849603" w="6122690">
                <a:moveTo>
                  <a:pt x="0" y="0"/>
                </a:moveTo>
                <a:lnTo>
                  <a:pt x="6122691" y="0"/>
                </a:lnTo>
                <a:lnTo>
                  <a:pt x="6122691" y="7849603"/>
                </a:lnTo>
                <a:lnTo>
                  <a:pt x="0" y="784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5556150">
            <a:off x="-1790817" y="-4846131"/>
            <a:ext cx="6122690" cy="7849603"/>
          </a:xfrm>
          <a:custGeom>
            <a:avLst/>
            <a:gdLst/>
            <a:ahLst/>
            <a:cxnLst/>
            <a:rect r="r" b="b" t="t" l="l"/>
            <a:pathLst>
              <a:path h="7849603" w="6122690">
                <a:moveTo>
                  <a:pt x="0" y="0"/>
                </a:moveTo>
                <a:lnTo>
                  <a:pt x="6122690" y="0"/>
                </a:lnTo>
                <a:lnTo>
                  <a:pt x="6122690" y="7849603"/>
                </a:lnTo>
                <a:lnTo>
                  <a:pt x="0" y="784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6065104">
            <a:off x="14349059" y="-4033594"/>
            <a:ext cx="5328336" cy="6831200"/>
          </a:xfrm>
          <a:custGeom>
            <a:avLst/>
            <a:gdLst/>
            <a:ahLst/>
            <a:cxnLst/>
            <a:rect r="r" b="b" t="t" l="l"/>
            <a:pathLst>
              <a:path h="6831200" w="5328336">
                <a:moveTo>
                  <a:pt x="0" y="0"/>
                </a:moveTo>
                <a:lnTo>
                  <a:pt x="5328336" y="0"/>
                </a:lnTo>
                <a:lnTo>
                  <a:pt x="5328336" y="6831200"/>
                </a:lnTo>
                <a:lnTo>
                  <a:pt x="0" y="683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4745338">
            <a:off x="15439007" y="-286485"/>
            <a:ext cx="2650707" cy="4005190"/>
          </a:xfrm>
          <a:custGeom>
            <a:avLst/>
            <a:gdLst/>
            <a:ahLst/>
            <a:cxnLst/>
            <a:rect r="r" b="b" t="t" l="l"/>
            <a:pathLst>
              <a:path h="4005190" w="2650707">
                <a:moveTo>
                  <a:pt x="0" y="0"/>
                </a:moveTo>
                <a:lnTo>
                  <a:pt x="2650707" y="0"/>
                </a:lnTo>
                <a:lnTo>
                  <a:pt x="2650707" y="4005190"/>
                </a:lnTo>
                <a:lnTo>
                  <a:pt x="0" y="400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742781">
            <a:off x="14154224" y="-1634261"/>
            <a:ext cx="1353830" cy="3251557"/>
          </a:xfrm>
          <a:custGeom>
            <a:avLst/>
            <a:gdLst/>
            <a:ahLst/>
            <a:cxnLst/>
            <a:rect r="r" b="b" t="t" l="l"/>
            <a:pathLst>
              <a:path h="3251557" w="1353830">
                <a:moveTo>
                  <a:pt x="0" y="0"/>
                </a:moveTo>
                <a:lnTo>
                  <a:pt x="1353830" y="0"/>
                </a:lnTo>
                <a:lnTo>
                  <a:pt x="1353830" y="3251557"/>
                </a:lnTo>
                <a:lnTo>
                  <a:pt x="0" y="3251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425835">
            <a:off x="2250531" y="-1101767"/>
            <a:ext cx="2957873" cy="2957873"/>
          </a:xfrm>
          <a:custGeom>
            <a:avLst/>
            <a:gdLst/>
            <a:ahLst/>
            <a:cxnLst/>
            <a:rect r="r" b="b" t="t" l="l"/>
            <a:pathLst>
              <a:path h="2957873" w="2957873">
                <a:moveTo>
                  <a:pt x="0" y="0"/>
                </a:moveTo>
                <a:lnTo>
                  <a:pt x="2957872" y="0"/>
                </a:lnTo>
                <a:lnTo>
                  <a:pt x="2957872" y="2957873"/>
                </a:lnTo>
                <a:lnTo>
                  <a:pt x="0" y="2957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023073" y="3706694"/>
            <a:ext cx="2259253" cy="2335694"/>
          </a:xfrm>
          <a:custGeom>
            <a:avLst/>
            <a:gdLst/>
            <a:ahLst/>
            <a:cxnLst/>
            <a:rect r="r" b="b" t="t" l="l"/>
            <a:pathLst>
              <a:path h="2335694" w="2259253">
                <a:moveTo>
                  <a:pt x="0" y="0"/>
                </a:moveTo>
                <a:lnTo>
                  <a:pt x="2259253" y="0"/>
                </a:lnTo>
                <a:lnTo>
                  <a:pt x="2259253" y="2335694"/>
                </a:lnTo>
                <a:lnTo>
                  <a:pt x="0" y="23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177801" y="3786726"/>
            <a:ext cx="2259253" cy="2335694"/>
            <a:chOff x="0" y="0"/>
            <a:chExt cx="3012338" cy="31142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12338" cy="3114259"/>
            </a:xfrm>
            <a:custGeom>
              <a:avLst/>
              <a:gdLst/>
              <a:ahLst/>
              <a:cxnLst/>
              <a:rect r="r" b="b" t="t" l="l"/>
              <a:pathLst>
                <a:path h="3114259" w="3012338">
                  <a:moveTo>
                    <a:pt x="0" y="0"/>
                  </a:moveTo>
                  <a:lnTo>
                    <a:pt x="3012338" y="0"/>
                  </a:lnTo>
                  <a:lnTo>
                    <a:pt x="3012338" y="3114259"/>
                  </a:lnTo>
                  <a:lnTo>
                    <a:pt x="0" y="3114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661111" y="617497"/>
              <a:ext cx="1690116" cy="1736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51"/>
                </a:lnSpc>
                <a:spcBef>
                  <a:spcPct val="0"/>
                </a:spcBef>
              </a:pPr>
              <a:r>
                <a:rPr lang="en-US" sz="7863">
                  <a:solidFill>
                    <a:srgbClr val="302E2E"/>
                  </a:solidFill>
                  <a:latin typeface="Bernier"/>
                  <a:ea typeface="Bernier"/>
                  <a:cs typeface="Bernier"/>
                  <a:sym typeface="Bernier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458755" y="3786726"/>
            <a:ext cx="2259253" cy="2335694"/>
            <a:chOff x="0" y="0"/>
            <a:chExt cx="3012338" cy="31142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12338" cy="3114259"/>
            </a:xfrm>
            <a:custGeom>
              <a:avLst/>
              <a:gdLst/>
              <a:ahLst/>
              <a:cxnLst/>
              <a:rect r="r" b="b" t="t" l="l"/>
              <a:pathLst>
                <a:path h="3114259" w="3012338">
                  <a:moveTo>
                    <a:pt x="0" y="0"/>
                  </a:moveTo>
                  <a:lnTo>
                    <a:pt x="3012338" y="0"/>
                  </a:lnTo>
                  <a:lnTo>
                    <a:pt x="3012338" y="3114259"/>
                  </a:lnTo>
                  <a:lnTo>
                    <a:pt x="0" y="3114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61111" y="617497"/>
              <a:ext cx="1690116" cy="1736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51"/>
                </a:lnSpc>
                <a:spcBef>
                  <a:spcPct val="0"/>
                </a:spcBef>
              </a:pPr>
              <a:r>
                <a:rPr lang="en-US" sz="7863">
                  <a:solidFill>
                    <a:srgbClr val="302E2E"/>
                  </a:solidFill>
                  <a:latin typeface="Bernier"/>
                  <a:ea typeface="Bernier"/>
                  <a:cs typeface="Bernier"/>
                  <a:sym typeface="Bernier"/>
                </a:rPr>
                <a:t>03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4055189">
            <a:off x="-1534264" y="8249987"/>
            <a:ext cx="3782972" cy="4849964"/>
          </a:xfrm>
          <a:custGeom>
            <a:avLst/>
            <a:gdLst/>
            <a:ahLst/>
            <a:cxnLst/>
            <a:rect r="r" b="b" t="t" l="l"/>
            <a:pathLst>
              <a:path h="4849964" w="3782972">
                <a:moveTo>
                  <a:pt x="0" y="0"/>
                </a:moveTo>
                <a:lnTo>
                  <a:pt x="3782972" y="0"/>
                </a:lnTo>
                <a:lnTo>
                  <a:pt x="3782972" y="4849964"/>
                </a:lnTo>
                <a:lnTo>
                  <a:pt x="0" y="484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14609062" y="3786726"/>
            <a:ext cx="2259253" cy="2335694"/>
            <a:chOff x="0" y="0"/>
            <a:chExt cx="3012338" cy="31142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12338" cy="3114259"/>
            </a:xfrm>
            <a:custGeom>
              <a:avLst/>
              <a:gdLst/>
              <a:ahLst/>
              <a:cxnLst/>
              <a:rect r="r" b="b" t="t" l="l"/>
              <a:pathLst>
                <a:path h="3114259" w="3012338">
                  <a:moveTo>
                    <a:pt x="0" y="0"/>
                  </a:moveTo>
                  <a:lnTo>
                    <a:pt x="3012338" y="0"/>
                  </a:lnTo>
                  <a:lnTo>
                    <a:pt x="3012338" y="3114259"/>
                  </a:lnTo>
                  <a:lnTo>
                    <a:pt x="0" y="3114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661111" y="617497"/>
              <a:ext cx="1690116" cy="1736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51"/>
                </a:lnSpc>
                <a:spcBef>
                  <a:spcPct val="0"/>
                </a:spcBef>
              </a:pPr>
              <a:r>
                <a:rPr lang="en-US" sz="7863">
                  <a:solidFill>
                    <a:srgbClr val="302E2E"/>
                  </a:solidFill>
                  <a:latin typeface="Bernier"/>
                  <a:ea typeface="Bernier"/>
                  <a:cs typeface="Bernier"/>
                  <a:sym typeface="Bernier"/>
                </a:rPr>
                <a:t>04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543914" y="7787568"/>
            <a:ext cx="3519157" cy="3519157"/>
          </a:xfrm>
          <a:custGeom>
            <a:avLst/>
            <a:gdLst/>
            <a:ahLst/>
            <a:cxnLst/>
            <a:rect r="r" b="b" t="t" l="l"/>
            <a:pathLst>
              <a:path h="3519157" w="3519157">
                <a:moveTo>
                  <a:pt x="0" y="0"/>
                </a:moveTo>
                <a:lnTo>
                  <a:pt x="3519157" y="0"/>
                </a:lnTo>
                <a:lnTo>
                  <a:pt x="3519157" y="3519157"/>
                </a:lnTo>
                <a:lnTo>
                  <a:pt x="0" y="35191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18906" y="4134098"/>
            <a:ext cx="1267587" cy="133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51"/>
              </a:lnSpc>
              <a:spcBef>
                <a:spcPct val="0"/>
              </a:spcBef>
            </a:pPr>
            <a:r>
              <a:rPr lang="en-US" sz="7863">
                <a:solidFill>
                  <a:srgbClr val="302E2E"/>
                </a:solidFill>
                <a:latin typeface="Bernier"/>
                <a:ea typeface="Bernier"/>
                <a:cs typeface="Bernier"/>
                <a:sym typeface="Bernier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53292" y="1934486"/>
            <a:ext cx="10581416" cy="10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35"/>
              </a:lnSpc>
              <a:spcBef>
                <a:spcPct val="0"/>
              </a:spcBef>
            </a:pPr>
            <a:r>
              <a:rPr lang="en-US" sz="6474">
                <a:solidFill>
                  <a:srgbClr val="302E2E"/>
                </a:solidFill>
                <a:latin typeface="Bernier"/>
                <a:ea typeface="Bernier"/>
                <a:cs typeface="Bernier"/>
                <a:sym typeface="Bernier"/>
              </a:rPr>
              <a:t>principales caracteristicas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78810" y="6779889"/>
            <a:ext cx="2680250" cy="100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Registro, Inicio de sesión y gestión de perfiles de usuario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33516" y="6779889"/>
            <a:ext cx="2947823" cy="66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Navegación de productos por diferentes categorías.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23578" y="6779889"/>
            <a:ext cx="3129608" cy="135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Añadir, actualizar y eliminar productos del carrito, con visualización del total y descuentos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1224" y="6194788"/>
            <a:ext cx="3515423" cy="48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2809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Gestión de Usuarios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26606" y="6194788"/>
            <a:ext cx="4161643" cy="48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2809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Catalogo de Productos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38208" y="6194788"/>
            <a:ext cx="3900348" cy="48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2809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Carrito de Compras.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88515" y="6194788"/>
            <a:ext cx="3900348" cy="48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2809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Gestión de Productos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73885" y="6779889"/>
            <a:ext cx="3129608" cy="66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Añadir, actualizar y eliminar productos.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3752" y="376755"/>
            <a:ext cx="6872770" cy="3242025"/>
          </a:xfrm>
          <a:custGeom>
            <a:avLst/>
            <a:gdLst/>
            <a:ahLst/>
            <a:cxnLst/>
            <a:rect r="r" b="b" t="t" l="l"/>
            <a:pathLst>
              <a:path h="3242025" w="6872770">
                <a:moveTo>
                  <a:pt x="0" y="0"/>
                </a:moveTo>
                <a:lnTo>
                  <a:pt x="6872770" y="0"/>
                </a:lnTo>
                <a:lnTo>
                  <a:pt x="6872770" y="3242025"/>
                </a:lnTo>
                <a:lnTo>
                  <a:pt x="0" y="324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23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3381" y="1344370"/>
            <a:ext cx="8162338" cy="118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62"/>
              </a:lnSpc>
              <a:spcBef>
                <a:spcPct val="0"/>
              </a:spcBef>
            </a:pPr>
            <a:r>
              <a:rPr lang="en-US" sz="7001">
                <a:solidFill>
                  <a:srgbClr val="302E2E"/>
                </a:solidFill>
                <a:latin typeface="Bernier"/>
                <a:ea typeface="Bernier"/>
                <a:cs typeface="Bernier"/>
                <a:sym typeface="Bernier"/>
              </a:rPr>
              <a:t>Presentación Producto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532202" y="3954058"/>
            <a:ext cx="4391131" cy="4561864"/>
            <a:chOff x="0" y="0"/>
            <a:chExt cx="6718837" cy="6980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" y="-10160"/>
              <a:ext cx="6715028" cy="7004204"/>
            </a:xfrm>
            <a:custGeom>
              <a:avLst/>
              <a:gdLst/>
              <a:ahLst/>
              <a:cxnLst/>
              <a:rect r="r" b="b" t="t" l="l"/>
              <a:pathLst>
                <a:path h="7004204" w="6715028">
                  <a:moveTo>
                    <a:pt x="6712488" y="6190134"/>
                  </a:moveTo>
                  <a:cubicBezTo>
                    <a:pt x="6711217" y="6025034"/>
                    <a:pt x="6715028" y="5836735"/>
                    <a:pt x="6704867" y="5657782"/>
                  </a:cubicBezTo>
                  <a:cubicBezTo>
                    <a:pt x="6713757" y="5614134"/>
                    <a:pt x="6704867" y="5454094"/>
                    <a:pt x="6713757" y="5384258"/>
                  </a:cubicBezTo>
                  <a:cubicBezTo>
                    <a:pt x="6709947" y="5334792"/>
                    <a:pt x="6711217" y="5285325"/>
                    <a:pt x="6704867" y="5267866"/>
                  </a:cubicBezTo>
                  <a:lnTo>
                    <a:pt x="6704867" y="5219854"/>
                  </a:lnTo>
                  <a:cubicBezTo>
                    <a:pt x="6707407" y="4701906"/>
                    <a:pt x="6708678" y="4201417"/>
                    <a:pt x="6702328" y="3682015"/>
                  </a:cubicBezTo>
                  <a:cubicBezTo>
                    <a:pt x="6702328" y="3536523"/>
                    <a:pt x="6701057" y="3392488"/>
                    <a:pt x="6701057" y="3246997"/>
                  </a:cubicBezTo>
                  <a:cubicBezTo>
                    <a:pt x="6698517" y="3209169"/>
                    <a:pt x="6697247" y="3169886"/>
                    <a:pt x="6695978" y="3129149"/>
                  </a:cubicBezTo>
                  <a:cubicBezTo>
                    <a:pt x="6694707" y="2948740"/>
                    <a:pt x="6697247" y="2775606"/>
                    <a:pt x="6697247" y="2603926"/>
                  </a:cubicBezTo>
                  <a:cubicBezTo>
                    <a:pt x="6699788" y="2461345"/>
                    <a:pt x="6701057" y="2314400"/>
                    <a:pt x="6698517" y="2168909"/>
                  </a:cubicBezTo>
                  <a:cubicBezTo>
                    <a:pt x="6698517" y="2165999"/>
                    <a:pt x="6699788" y="2167454"/>
                    <a:pt x="6699788" y="2168909"/>
                  </a:cubicBezTo>
                  <a:cubicBezTo>
                    <a:pt x="6695978" y="2045241"/>
                    <a:pt x="6693438" y="1866287"/>
                    <a:pt x="6695978" y="1719342"/>
                  </a:cubicBezTo>
                  <a:lnTo>
                    <a:pt x="6690897" y="1634957"/>
                  </a:lnTo>
                  <a:lnTo>
                    <a:pt x="6690897" y="1397807"/>
                  </a:lnTo>
                  <a:cubicBezTo>
                    <a:pt x="6693438" y="1181025"/>
                    <a:pt x="6695978" y="974090"/>
                    <a:pt x="6695978" y="783590"/>
                  </a:cubicBezTo>
                  <a:cubicBezTo>
                    <a:pt x="6695978" y="548640"/>
                    <a:pt x="6695978" y="311150"/>
                    <a:pt x="6697247" y="74930"/>
                  </a:cubicBezTo>
                  <a:lnTo>
                    <a:pt x="6697247" y="17780"/>
                  </a:lnTo>
                  <a:lnTo>
                    <a:pt x="6656607" y="17780"/>
                  </a:lnTo>
                  <a:lnTo>
                    <a:pt x="6656607" y="52070"/>
                  </a:lnTo>
                  <a:lnTo>
                    <a:pt x="6662957" y="52070"/>
                  </a:lnTo>
                  <a:lnTo>
                    <a:pt x="6662957" y="74930"/>
                  </a:lnTo>
                  <a:cubicBezTo>
                    <a:pt x="6662957" y="100330"/>
                    <a:pt x="6664228" y="127000"/>
                    <a:pt x="6664228" y="153670"/>
                  </a:cubicBezTo>
                  <a:cubicBezTo>
                    <a:pt x="6664228" y="191770"/>
                    <a:pt x="6664228" y="231140"/>
                    <a:pt x="6665497" y="270510"/>
                  </a:cubicBezTo>
                  <a:lnTo>
                    <a:pt x="6665497" y="508000"/>
                  </a:lnTo>
                  <a:cubicBezTo>
                    <a:pt x="6665497" y="661670"/>
                    <a:pt x="6666767" y="815340"/>
                    <a:pt x="6671847" y="965200"/>
                  </a:cubicBezTo>
                  <a:lnTo>
                    <a:pt x="6666767" y="955040"/>
                  </a:lnTo>
                  <a:cubicBezTo>
                    <a:pt x="6669307" y="993140"/>
                    <a:pt x="6669307" y="1033780"/>
                    <a:pt x="6670578" y="1079181"/>
                  </a:cubicBezTo>
                  <a:cubicBezTo>
                    <a:pt x="6670578" y="1105370"/>
                    <a:pt x="6671847" y="1131558"/>
                    <a:pt x="6671847" y="1159201"/>
                  </a:cubicBezTo>
                  <a:cubicBezTo>
                    <a:pt x="6673117" y="1325061"/>
                    <a:pt x="6668038" y="1498195"/>
                    <a:pt x="6671847" y="1664055"/>
                  </a:cubicBezTo>
                  <a:lnTo>
                    <a:pt x="6669307" y="1648051"/>
                  </a:lnTo>
                  <a:cubicBezTo>
                    <a:pt x="6668038" y="1882291"/>
                    <a:pt x="6669307" y="2109257"/>
                    <a:pt x="6670578" y="2333313"/>
                  </a:cubicBezTo>
                  <a:cubicBezTo>
                    <a:pt x="6670578" y="2439522"/>
                    <a:pt x="6669307" y="2545730"/>
                    <a:pt x="6670578" y="2651938"/>
                  </a:cubicBezTo>
                  <a:cubicBezTo>
                    <a:pt x="6669307" y="2886179"/>
                    <a:pt x="6673117" y="3043309"/>
                    <a:pt x="6673117" y="3279005"/>
                  </a:cubicBezTo>
                  <a:lnTo>
                    <a:pt x="6668038" y="3284824"/>
                  </a:lnTo>
                  <a:cubicBezTo>
                    <a:pt x="6685817" y="3680560"/>
                    <a:pt x="6652797" y="4115578"/>
                    <a:pt x="6671847" y="4527317"/>
                  </a:cubicBezTo>
                  <a:lnTo>
                    <a:pt x="6665497" y="4498219"/>
                  </a:lnTo>
                  <a:cubicBezTo>
                    <a:pt x="6675657" y="4562235"/>
                    <a:pt x="6661688" y="4747008"/>
                    <a:pt x="6678197" y="4723730"/>
                  </a:cubicBezTo>
                  <a:lnTo>
                    <a:pt x="6673117" y="4796475"/>
                  </a:lnTo>
                  <a:cubicBezTo>
                    <a:pt x="6694707" y="5075818"/>
                    <a:pt x="6662957" y="5305693"/>
                    <a:pt x="6676928" y="5649052"/>
                  </a:cubicBezTo>
                  <a:lnTo>
                    <a:pt x="6673117" y="5627228"/>
                  </a:lnTo>
                  <a:cubicBezTo>
                    <a:pt x="6675657" y="5718888"/>
                    <a:pt x="6678197" y="5825096"/>
                    <a:pt x="6674388" y="5892022"/>
                  </a:cubicBezTo>
                  <a:cubicBezTo>
                    <a:pt x="6674388" y="5881838"/>
                    <a:pt x="6673117" y="5886202"/>
                    <a:pt x="6671847" y="5864379"/>
                  </a:cubicBezTo>
                  <a:cubicBezTo>
                    <a:pt x="6656607" y="6125364"/>
                    <a:pt x="6673117" y="6403494"/>
                    <a:pt x="6673117" y="6667654"/>
                  </a:cubicBezTo>
                  <a:lnTo>
                    <a:pt x="6665497" y="6637174"/>
                  </a:lnTo>
                  <a:cubicBezTo>
                    <a:pt x="6668038" y="6675274"/>
                    <a:pt x="6669307" y="6724804"/>
                    <a:pt x="6669307" y="6778145"/>
                  </a:cubicBezTo>
                  <a:lnTo>
                    <a:pt x="6669307" y="6939434"/>
                  </a:lnTo>
                  <a:cubicBezTo>
                    <a:pt x="6665497" y="6939434"/>
                    <a:pt x="6662957" y="6938164"/>
                    <a:pt x="6657878" y="6938164"/>
                  </a:cubicBezTo>
                  <a:lnTo>
                    <a:pt x="6655338" y="6939434"/>
                  </a:lnTo>
                  <a:lnTo>
                    <a:pt x="6643907" y="6944514"/>
                  </a:lnTo>
                  <a:lnTo>
                    <a:pt x="6636288" y="6944514"/>
                  </a:lnTo>
                  <a:cubicBezTo>
                    <a:pt x="6615967" y="6939434"/>
                    <a:pt x="6619778" y="6941974"/>
                    <a:pt x="6610888" y="6936895"/>
                  </a:cubicBezTo>
                  <a:cubicBezTo>
                    <a:pt x="6506747" y="6935624"/>
                    <a:pt x="6492777" y="6925464"/>
                    <a:pt x="6419117" y="6920384"/>
                  </a:cubicBezTo>
                  <a:cubicBezTo>
                    <a:pt x="6419117" y="6920384"/>
                    <a:pt x="6420387" y="6920384"/>
                    <a:pt x="6419117" y="6921654"/>
                  </a:cubicBezTo>
                  <a:cubicBezTo>
                    <a:pt x="6368317" y="6930545"/>
                    <a:pt x="6298467" y="6925464"/>
                    <a:pt x="6257827" y="6924195"/>
                  </a:cubicBezTo>
                  <a:lnTo>
                    <a:pt x="6241317" y="6920384"/>
                  </a:lnTo>
                  <a:cubicBezTo>
                    <a:pt x="6217187" y="6911495"/>
                    <a:pt x="6123207" y="6936895"/>
                    <a:pt x="6154957" y="6922924"/>
                  </a:cubicBezTo>
                  <a:cubicBezTo>
                    <a:pt x="5944137" y="6926734"/>
                    <a:pt x="5702837" y="6926734"/>
                    <a:pt x="5448901" y="6926734"/>
                  </a:cubicBezTo>
                  <a:cubicBezTo>
                    <a:pt x="5413044" y="6933084"/>
                    <a:pt x="5253065" y="6926734"/>
                    <a:pt x="5309609" y="6936895"/>
                  </a:cubicBezTo>
                  <a:cubicBezTo>
                    <a:pt x="5246170" y="6924195"/>
                    <a:pt x="5055851" y="6921654"/>
                    <a:pt x="4985516" y="6921654"/>
                  </a:cubicBezTo>
                  <a:cubicBezTo>
                    <a:pt x="4988274" y="6920384"/>
                    <a:pt x="4991032" y="6919114"/>
                    <a:pt x="5002065" y="6919114"/>
                  </a:cubicBezTo>
                  <a:cubicBezTo>
                    <a:pt x="4865532" y="6902604"/>
                    <a:pt x="4839328" y="6934354"/>
                    <a:pt x="4711070" y="6914034"/>
                  </a:cubicBezTo>
                  <a:cubicBezTo>
                    <a:pt x="4690383" y="6928004"/>
                    <a:pt x="4477998" y="6910224"/>
                    <a:pt x="4404904" y="6925464"/>
                  </a:cubicBezTo>
                  <a:cubicBezTo>
                    <a:pt x="4389734" y="6922924"/>
                    <a:pt x="4384217" y="6919114"/>
                    <a:pt x="4389734" y="6917845"/>
                  </a:cubicBezTo>
                  <a:cubicBezTo>
                    <a:pt x="4158041" y="6915304"/>
                    <a:pt x="3902903" y="6914034"/>
                    <a:pt x="3708447" y="6911495"/>
                  </a:cubicBezTo>
                  <a:cubicBezTo>
                    <a:pt x="3541573" y="6924195"/>
                    <a:pt x="3304364" y="6906414"/>
                    <a:pt x="3159556" y="6922924"/>
                  </a:cubicBezTo>
                  <a:cubicBezTo>
                    <a:pt x="3040951" y="6919114"/>
                    <a:pt x="2847874" y="6912764"/>
                    <a:pt x="2682379" y="6919114"/>
                  </a:cubicBezTo>
                  <a:lnTo>
                    <a:pt x="2698929" y="6916574"/>
                  </a:lnTo>
                  <a:cubicBezTo>
                    <a:pt x="2511368" y="6917845"/>
                    <a:pt x="2276917" y="6917845"/>
                    <a:pt x="2148658" y="6929274"/>
                  </a:cubicBezTo>
                  <a:cubicBezTo>
                    <a:pt x="2093494" y="6912764"/>
                    <a:pt x="2012125" y="6916574"/>
                    <a:pt x="1930757" y="6911495"/>
                  </a:cubicBezTo>
                  <a:cubicBezTo>
                    <a:pt x="1805257" y="6919114"/>
                    <a:pt x="1552877" y="6916574"/>
                    <a:pt x="1361179" y="6924195"/>
                  </a:cubicBezTo>
                  <a:cubicBezTo>
                    <a:pt x="1332218" y="6916574"/>
                    <a:pt x="1203959" y="6928004"/>
                    <a:pt x="1194305" y="6916574"/>
                  </a:cubicBezTo>
                  <a:cubicBezTo>
                    <a:pt x="1004570" y="6924195"/>
                    <a:pt x="814070" y="6928004"/>
                    <a:pt x="617220" y="6929274"/>
                  </a:cubicBezTo>
                  <a:lnTo>
                    <a:pt x="318770" y="6929274"/>
                  </a:lnTo>
                  <a:lnTo>
                    <a:pt x="168910" y="6928004"/>
                  </a:lnTo>
                  <a:lnTo>
                    <a:pt x="93980" y="6926734"/>
                  </a:lnTo>
                  <a:lnTo>
                    <a:pt x="58420" y="6926734"/>
                  </a:lnTo>
                  <a:lnTo>
                    <a:pt x="45720" y="6925464"/>
                  </a:lnTo>
                  <a:lnTo>
                    <a:pt x="48260" y="6925464"/>
                  </a:lnTo>
                  <a:cubicBezTo>
                    <a:pt x="52070" y="6783224"/>
                    <a:pt x="55880" y="6643524"/>
                    <a:pt x="58420" y="6508904"/>
                  </a:cubicBezTo>
                  <a:cubicBezTo>
                    <a:pt x="55880" y="6484774"/>
                    <a:pt x="53340" y="6460644"/>
                    <a:pt x="49530" y="6435244"/>
                  </a:cubicBezTo>
                  <a:cubicBezTo>
                    <a:pt x="46990" y="6270144"/>
                    <a:pt x="45720" y="6087264"/>
                    <a:pt x="45720" y="5896387"/>
                  </a:cubicBezTo>
                  <a:cubicBezTo>
                    <a:pt x="46990" y="5848375"/>
                    <a:pt x="48260" y="5798908"/>
                    <a:pt x="45720" y="5747986"/>
                  </a:cubicBezTo>
                  <a:lnTo>
                    <a:pt x="45720" y="5715978"/>
                  </a:lnTo>
                  <a:lnTo>
                    <a:pt x="48260" y="5708704"/>
                  </a:lnTo>
                  <a:lnTo>
                    <a:pt x="49530" y="5630138"/>
                  </a:lnTo>
                  <a:cubicBezTo>
                    <a:pt x="50800" y="5631594"/>
                    <a:pt x="53340" y="5631594"/>
                    <a:pt x="54610" y="5637413"/>
                  </a:cubicBezTo>
                  <a:lnTo>
                    <a:pt x="54610" y="5653417"/>
                  </a:lnTo>
                  <a:lnTo>
                    <a:pt x="54610" y="5638868"/>
                  </a:lnTo>
                  <a:cubicBezTo>
                    <a:pt x="55880" y="5643232"/>
                    <a:pt x="57150" y="5649052"/>
                    <a:pt x="57150" y="5657782"/>
                  </a:cubicBezTo>
                  <a:lnTo>
                    <a:pt x="57150" y="5247497"/>
                  </a:lnTo>
                  <a:cubicBezTo>
                    <a:pt x="58420" y="5250407"/>
                    <a:pt x="59690" y="5253317"/>
                    <a:pt x="58420" y="5263501"/>
                  </a:cubicBezTo>
                  <a:cubicBezTo>
                    <a:pt x="69850" y="5158748"/>
                    <a:pt x="57150" y="5115101"/>
                    <a:pt x="57150" y="5048175"/>
                  </a:cubicBezTo>
                  <a:lnTo>
                    <a:pt x="57150" y="5035080"/>
                  </a:lnTo>
                  <a:cubicBezTo>
                    <a:pt x="57150" y="5011802"/>
                    <a:pt x="59690" y="4987068"/>
                    <a:pt x="63500" y="4955060"/>
                  </a:cubicBezTo>
                  <a:cubicBezTo>
                    <a:pt x="50800" y="4936147"/>
                    <a:pt x="64770" y="4741189"/>
                    <a:pt x="54610" y="4650984"/>
                  </a:cubicBezTo>
                  <a:lnTo>
                    <a:pt x="54610" y="4618976"/>
                  </a:lnTo>
                  <a:cubicBezTo>
                    <a:pt x="57150" y="4613157"/>
                    <a:pt x="58420" y="4610247"/>
                    <a:pt x="59690" y="4614612"/>
                  </a:cubicBezTo>
                  <a:cubicBezTo>
                    <a:pt x="62230" y="4370187"/>
                    <a:pt x="63500" y="4099574"/>
                    <a:pt x="66040" y="3891522"/>
                  </a:cubicBezTo>
                  <a:cubicBezTo>
                    <a:pt x="53340" y="3714022"/>
                    <a:pt x="71120" y="3462323"/>
                    <a:pt x="54610" y="3311012"/>
                  </a:cubicBezTo>
                  <a:cubicBezTo>
                    <a:pt x="58420" y="3184435"/>
                    <a:pt x="64770" y="2980748"/>
                    <a:pt x="58420" y="2804704"/>
                  </a:cubicBezTo>
                  <a:lnTo>
                    <a:pt x="60960" y="2822163"/>
                  </a:lnTo>
                  <a:cubicBezTo>
                    <a:pt x="59690" y="2622840"/>
                    <a:pt x="59690" y="2375506"/>
                    <a:pt x="48260" y="2238744"/>
                  </a:cubicBezTo>
                  <a:cubicBezTo>
                    <a:pt x="64770" y="2180548"/>
                    <a:pt x="60960" y="2094708"/>
                    <a:pt x="66040" y="2008869"/>
                  </a:cubicBezTo>
                  <a:cubicBezTo>
                    <a:pt x="58420" y="1876472"/>
                    <a:pt x="60960" y="1608768"/>
                    <a:pt x="53340" y="1406536"/>
                  </a:cubicBezTo>
                  <a:cubicBezTo>
                    <a:pt x="60960" y="1375983"/>
                    <a:pt x="50800" y="1239221"/>
                    <a:pt x="60960" y="122903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49497" y="58420"/>
                    <a:pt x="1152931" y="72390"/>
                    <a:pt x="1268778" y="63500"/>
                  </a:cubicBezTo>
                  <a:lnTo>
                    <a:pt x="1275673" y="66040"/>
                  </a:lnTo>
                  <a:lnTo>
                    <a:pt x="1348767" y="62230"/>
                  </a:lnTo>
                  <a:cubicBezTo>
                    <a:pt x="1347388" y="64770"/>
                    <a:pt x="1344630" y="69850"/>
                    <a:pt x="1322564" y="69850"/>
                  </a:cubicBezTo>
                  <a:cubicBezTo>
                    <a:pt x="2213477" y="73660"/>
                    <a:pt x="3131974" y="55880"/>
                    <a:pt x="4046332" y="58420"/>
                  </a:cubicBezTo>
                  <a:lnTo>
                    <a:pt x="4011854" y="62230"/>
                  </a:lnTo>
                  <a:lnTo>
                    <a:pt x="4189761" y="55880"/>
                  </a:lnTo>
                  <a:cubicBezTo>
                    <a:pt x="4188382" y="57150"/>
                    <a:pt x="4180107" y="58420"/>
                    <a:pt x="4171833" y="59690"/>
                  </a:cubicBezTo>
                  <a:cubicBezTo>
                    <a:pt x="4399388" y="66040"/>
                    <a:pt x="4635218" y="55880"/>
                    <a:pt x="4855878" y="57150"/>
                  </a:cubicBezTo>
                  <a:cubicBezTo>
                    <a:pt x="4854499" y="58420"/>
                    <a:pt x="4821400" y="62230"/>
                    <a:pt x="4851740" y="64770"/>
                  </a:cubicBezTo>
                  <a:cubicBezTo>
                    <a:pt x="5015856" y="54610"/>
                    <a:pt x="5115153" y="77470"/>
                    <a:pt x="5196521" y="57150"/>
                  </a:cubicBezTo>
                  <a:cubicBezTo>
                    <a:pt x="5204796" y="58420"/>
                    <a:pt x="5208934" y="62230"/>
                    <a:pt x="5192384" y="64770"/>
                  </a:cubicBezTo>
                  <a:cubicBezTo>
                    <a:pt x="5648874" y="58420"/>
                    <a:pt x="6082567" y="58420"/>
                    <a:pt x="6505477" y="62230"/>
                  </a:cubicBezTo>
                  <a:cubicBezTo>
                    <a:pt x="6553738" y="59690"/>
                    <a:pt x="6604538" y="58420"/>
                    <a:pt x="6655338" y="55880"/>
                  </a:cubicBezTo>
                  <a:lnTo>
                    <a:pt x="6655338" y="20320"/>
                  </a:lnTo>
                  <a:cubicBezTo>
                    <a:pt x="6377207" y="19050"/>
                    <a:pt x="6097807" y="19050"/>
                    <a:pt x="5818407" y="17780"/>
                  </a:cubicBezTo>
                  <a:cubicBezTo>
                    <a:pt x="4862773" y="12700"/>
                    <a:pt x="4015992" y="0"/>
                    <a:pt x="3074050" y="24130"/>
                  </a:cubicBezTo>
                  <a:cubicBezTo>
                    <a:pt x="3075430" y="22860"/>
                    <a:pt x="3067155" y="21590"/>
                    <a:pt x="3091979" y="20320"/>
                  </a:cubicBezTo>
                  <a:cubicBezTo>
                    <a:pt x="2820292" y="24130"/>
                    <a:pt x="2573429" y="17780"/>
                    <a:pt x="2316912" y="21590"/>
                  </a:cubicBezTo>
                  <a:lnTo>
                    <a:pt x="2318291" y="20320"/>
                  </a:lnTo>
                  <a:cubicBezTo>
                    <a:pt x="1686652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60368"/>
                    <a:pt x="20320" y="1987045"/>
                  </a:cubicBezTo>
                  <a:cubicBezTo>
                    <a:pt x="26670" y="2637389"/>
                    <a:pt x="8890" y="3267365"/>
                    <a:pt x="13970" y="3916255"/>
                  </a:cubicBezTo>
                  <a:cubicBezTo>
                    <a:pt x="7620" y="4412379"/>
                    <a:pt x="21590" y="4927417"/>
                    <a:pt x="25400" y="5438090"/>
                  </a:cubicBezTo>
                  <a:cubicBezTo>
                    <a:pt x="20320" y="5628683"/>
                    <a:pt x="13970" y="5825096"/>
                    <a:pt x="15240" y="6013604"/>
                  </a:cubicBezTo>
                  <a:lnTo>
                    <a:pt x="19050" y="6000904"/>
                  </a:lnTo>
                  <a:cubicBezTo>
                    <a:pt x="13970" y="6050434"/>
                    <a:pt x="15240" y="6105044"/>
                    <a:pt x="19050" y="6157114"/>
                  </a:cubicBezTo>
                  <a:cubicBezTo>
                    <a:pt x="17780" y="6218074"/>
                    <a:pt x="17780" y="6280304"/>
                    <a:pt x="19050" y="6342534"/>
                  </a:cubicBezTo>
                  <a:cubicBezTo>
                    <a:pt x="19050" y="6343804"/>
                    <a:pt x="19050" y="6346344"/>
                    <a:pt x="17780" y="6347614"/>
                  </a:cubicBezTo>
                  <a:lnTo>
                    <a:pt x="16510" y="6334914"/>
                  </a:lnTo>
                  <a:cubicBezTo>
                    <a:pt x="12700" y="6359044"/>
                    <a:pt x="15240" y="6386984"/>
                    <a:pt x="19050" y="6414924"/>
                  </a:cubicBezTo>
                  <a:cubicBezTo>
                    <a:pt x="19050" y="6439054"/>
                    <a:pt x="20320" y="6461914"/>
                    <a:pt x="20320" y="6486044"/>
                  </a:cubicBezTo>
                  <a:lnTo>
                    <a:pt x="24130" y="6681624"/>
                  </a:lnTo>
                  <a:cubicBezTo>
                    <a:pt x="21590" y="6731154"/>
                    <a:pt x="34290" y="6854345"/>
                    <a:pt x="15240" y="6858154"/>
                  </a:cubicBezTo>
                  <a:cubicBezTo>
                    <a:pt x="15240" y="6814974"/>
                    <a:pt x="6350" y="6925464"/>
                    <a:pt x="1270" y="6828945"/>
                  </a:cubicBezTo>
                  <a:cubicBezTo>
                    <a:pt x="0" y="6840374"/>
                    <a:pt x="0" y="6868314"/>
                    <a:pt x="0" y="6897524"/>
                  </a:cubicBezTo>
                  <a:cubicBezTo>
                    <a:pt x="0" y="6906414"/>
                    <a:pt x="1270" y="6915304"/>
                    <a:pt x="1270" y="6922924"/>
                  </a:cubicBezTo>
                  <a:cubicBezTo>
                    <a:pt x="2540" y="6940704"/>
                    <a:pt x="5080" y="6953404"/>
                    <a:pt x="7620" y="6949595"/>
                  </a:cubicBezTo>
                  <a:cubicBezTo>
                    <a:pt x="17780" y="6959754"/>
                    <a:pt x="25400" y="7004204"/>
                    <a:pt x="33020" y="6943245"/>
                  </a:cubicBezTo>
                  <a:lnTo>
                    <a:pt x="60960" y="6943245"/>
                  </a:lnTo>
                  <a:cubicBezTo>
                    <a:pt x="91440" y="6943245"/>
                    <a:pt x="121920" y="6943245"/>
                    <a:pt x="152400" y="6944514"/>
                  </a:cubicBezTo>
                  <a:cubicBezTo>
                    <a:pt x="194310" y="6945784"/>
                    <a:pt x="234950" y="6947054"/>
                    <a:pt x="273050" y="6948324"/>
                  </a:cubicBezTo>
                  <a:cubicBezTo>
                    <a:pt x="991870" y="6974995"/>
                    <a:pt x="1744576" y="6958484"/>
                    <a:pt x="2525159" y="6941974"/>
                  </a:cubicBezTo>
                  <a:cubicBezTo>
                    <a:pt x="3187138" y="6950864"/>
                    <a:pt x="3849118" y="6930545"/>
                    <a:pt x="4493168" y="6943245"/>
                  </a:cubicBezTo>
                  <a:cubicBezTo>
                    <a:pt x="4137355" y="6945784"/>
                    <a:pt x="3785678" y="6950864"/>
                    <a:pt x="3418831" y="6954674"/>
                  </a:cubicBezTo>
                  <a:cubicBezTo>
                    <a:pt x="3427106" y="6953404"/>
                    <a:pt x="3431243" y="6952134"/>
                    <a:pt x="3439518" y="6950864"/>
                  </a:cubicBezTo>
                  <a:cubicBezTo>
                    <a:pt x="3411936" y="6953404"/>
                    <a:pt x="3381595" y="6957214"/>
                    <a:pt x="3349875" y="6955945"/>
                  </a:cubicBezTo>
                  <a:cubicBezTo>
                    <a:pt x="3341600" y="6954674"/>
                    <a:pt x="3358150" y="6953404"/>
                    <a:pt x="3369183" y="6952134"/>
                  </a:cubicBezTo>
                  <a:cubicBezTo>
                    <a:pt x="3247820" y="6941974"/>
                    <a:pt x="3014748" y="6958484"/>
                    <a:pt x="2938896" y="6950864"/>
                  </a:cubicBezTo>
                  <a:cubicBezTo>
                    <a:pt x="2904418" y="6952134"/>
                    <a:pt x="2889248" y="6955945"/>
                    <a:pt x="2908556" y="6959754"/>
                  </a:cubicBezTo>
                  <a:cubicBezTo>
                    <a:pt x="2461719" y="6962295"/>
                    <a:pt x="1983164" y="6964834"/>
                    <a:pt x="1526674" y="6972454"/>
                  </a:cubicBezTo>
                  <a:cubicBezTo>
                    <a:pt x="1504608" y="6971184"/>
                    <a:pt x="1500471" y="6968645"/>
                    <a:pt x="1507366" y="6964834"/>
                  </a:cubicBezTo>
                  <a:cubicBezTo>
                    <a:pt x="1118453" y="6981345"/>
                    <a:pt x="735330" y="6974995"/>
                    <a:pt x="368300" y="6972454"/>
                  </a:cubicBezTo>
                  <a:cubicBezTo>
                    <a:pt x="354330" y="6976264"/>
                    <a:pt x="405130" y="6977534"/>
                    <a:pt x="369570" y="6981345"/>
                  </a:cubicBezTo>
                  <a:cubicBezTo>
                    <a:pt x="487680" y="6986424"/>
                    <a:pt x="585470" y="6971184"/>
                    <a:pt x="692150" y="6978804"/>
                  </a:cubicBezTo>
                  <a:lnTo>
                    <a:pt x="678180" y="6982614"/>
                  </a:lnTo>
                  <a:cubicBezTo>
                    <a:pt x="755650" y="6985154"/>
                    <a:pt x="693420" y="6972454"/>
                    <a:pt x="774700" y="6977534"/>
                  </a:cubicBezTo>
                  <a:cubicBezTo>
                    <a:pt x="806450" y="6981345"/>
                    <a:pt x="767080" y="6982614"/>
                    <a:pt x="781050" y="6983884"/>
                  </a:cubicBezTo>
                  <a:cubicBezTo>
                    <a:pt x="946150" y="6982614"/>
                    <a:pt x="1126728" y="6986424"/>
                    <a:pt x="1296360" y="6976264"/>
                  </a:cubicBezTo>
                  <a:cubicBezTo>
                    <a:pt x="1337734" y="6985154"/>
                    <a:pt x="1489438" y="6976264"/>
                    <a:pt x="1555636" y="6985154"/>
                  </a:cubicBezTo>
                  <a:cubicBezTo>
                    <a:pt x="1602526" y="6981345"/>
                    <a:pt x="1648037" y="6982614"/>
                    <a:pt x="1665965" y="6976264"/>
                  </a:cubicBezTo>
                  <a:cubicBezTo>
                    <a:pt x="2294846" y="6981345"/>
                    <a:pt x="2937517" y="6972454"/>
                    <a:pt x="3581568" y="6972454"/>
                  </a:cubicBezTo>
                  <a:cubicBezTo>
                    <a:pt x="3883596" y="6954674"/>
                    <a:pt x="4243547" y="6976264"/>
                    <a:pt x="4602119" y="6969914"/>
                  </a:cubicBezTo>
                  <a:cubicBezTo>
                    <a:pt x="4604877" y="6969914"/>
                    <a:pt x="4603499" y="6971184"/>
                    <a:pt x="4602119" y="6971184"/>
                  </a:cubicBezTo>
                  <a:cubicBezTo>
                    <a:pt x="4719345" y="6967374"/>
                    <a:pt x="4888977" y="6964834"/>
                    <a:pt x="5028268" y="6967374"/>
                  </a:cubicBezTo>
                  <a:lnTo>
                    <a:pt x="5146873" y="6959754"/>
                  </a:lnTo>
                  <a:cubicBezTo>
                    <a:pt x="5413044" y="6964834"/>
                    <a:pt x="5681973" y="6967374"/>
                    <a:pt x="5930167" y="6967374"/>
                  </a:cubicBezTo>
                  <a:lnTo>
                    <a:pt x="6568977" y="6967374"/>
                  </a:lnTo>
                  <a:cubicBezTo>
                    <a:pt x="6565167" y="6968645"/>
                    <a:pt x="6553738" y="6969914"/>
                    <a:pt x="6529607" y="6971184"/>
                  </a:cubicBezTo>
                  <a:cubicBezTo>
                    <a:pt x="6548657" y="6972454"/>
                    <a:pt x="6621047" y="6972454"/>
                    <a:pt x="6656607" y="6968645"/>
                  </a:cubicBezTo>
                  <a:cubicBezTo>
                    <a:pt x="6661688" y="6968645"/>
                    <a:pt x="6666767" y="6967374"/>
                    <a:pt x="6670577" y="6967374"/>
                  </a:cubicBezTo>
                  <a:lnTo>
                    <a:pt x="6695977" y="6967374"/>
                  </a:lnTo>
                  <a:lnTo>
                    <a:pt x="6695977" y="6952134"/>
                  </a:lnTo>
                  <a:cubicBezTo>
                    <a:pt x="6703597" y="6948324"/>
                    <a:pt x="6689627" y="6949595"/>
                    <a:pt x="6695977" y="6941974"/>
                  </a:cubicBezTo>
                  <a:lnTo>
                    <a:pt x="6695977" y="6635904"/>
                  </a:lnTo>
                  <a:cubicBezTo>
                    <a:pt x="6701057" y="6654954"/>
                    <a:pt x="6693438" y="6718454"/>
                    <a:pt x="6702327" y="6709564"/>
                  </a:cubicBezTo>
                  <a:cubicBezTo>
                    <a:pt x="6706138" y="6665114"/>
                    <a:pt x="6699788" y="6646064"/>
                    <a:pt x="6695977" y="6635904"/>
                  </a:cubicBezTo>
                  <a:cubicBezTo>
                    <a:pt x="6695977" y="6454294"/>
                    <a:pt x="6697247" y="6271414"/>
                    <a:pt x="6697247" y="6089804"/>
                  </a:cubicBezTo>
                  <a:cubicBezTo>
                    <a:pt x="6698517" y="5974234"/>
                    <a:pt x="6698517" y="5845465"/>
                    <a:pt x="6699788" y="5715978"/>
                  </a:cubicBezTo>
                  <a:cubicBezTo>
                    <a:pt x="6706138" y="6028844"/>
                    <a:pt x="6701057" y="6317134"/>
                    <a:pt x="6699788" y="6600345"/>
                  </a:cubicBezTo>
                  <a:cubicBezTo>
                    <a:pt x="6703597" y="6614314"/>
                    <a:pt x="6704867" y="6563514"/>
                    <a:pt x="6708677" y="6599074"/>
                  </a:cubicBezTo>
                  <a:cubicBezTo>
                    <a:pt x="6713757" y="6480964"/>
                    <a:pt x="6698517" y="6383174"/>
                    <a:pt x="6706138" y="6276494"/>
                  </a:cubicBezTo>
                  <a:lnTo>
                    <a:pt x="6709947" y="6290464"/>
                  </a:lnTo>
                  <a:cubicBezTo>
                    <a:pt x="6712488" y="6212994"/>
                    <a:pt x="6699788" y="6275224"/>
                    <a:pt x="6704867" y="6193944"/>
                  </a:cubicBezTo>
                  <a:cubicBezTo>
                    <a:pt x="6709947" y="6164734"/>
                    <a:pt x="6711217" y="6205374"/>
                    <a:pt x="6712488" y="6190134"/>
                  </a:cubicBezTo>
                  <a:close/>
                  <a:moveTo>
                    <a:pt x="6240047" y="6940704"/>
                  </a:moveTo>
                  <a:lnTo>
                    <a:pt x="6267987" y="6940704"/>
                  </a:lnTo>
                  <a:cubicBezTo>
                    <a:pt x="6261637" y="6939434"/>
                    <a:pt x="6252747" y="6939434"/>
                    <a:pt x="6240047" y="694070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532202" y="3949562"/>
            <a:ext cx="3749050" cy="854164"/>
            <a:chOff x="0" y="0"/>
            <a:chExt cx="849369" cy="1935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9369" cy="193516"/>
            </a:xfrm>
            <a:custGeom>
              <a:avLst/>
              <a:gdLst/>
              <a:ahLst/>
              <a:cxnLst/>
              <a:rect r="r" b="b" t="t" l="l"/>
              <a:pathLst>
                <a:path h="193516" w="849369">
                  <a:moveTo>
                    <a:pt x="22715" y="0"/>
                  </a:moveTo>
                  <a:lnTo>
                    <a:pt x="826654" y="0"/>
                  </a:lnTo>
                  <a:cubicBezTo>
                    <a:pt x="832678" y="0"/>
                    <a:pt x="838456" y="2393"/>
                    <a:pt x="842716" y="6653"/>
                  </a:cubicBezTo>
                  <a:cubicBezTo>
                    <a:pt x="846976" y="10913"/>
                    <a:pt x="849369" y="16691"/>
                    <a:pt x="849369" y="22715"/>
                  </a:cubicBezTo>
                  <a:lnTo>
                    <a:pt x="849369" y="170800"/>
                  </a:lnTo>
                  <a:cubicBezTo>
                    <a:pt x="849369" y="176825"/>
                    <a:pt x="846976" y="182603"/>
                    <a:pt x="842716" y="186863"/>
                  </a:cubicBezTo>
                  <a:cubicBezTo>
                    <a:pt x="838456" y="191123"/>
                    <a:pt x="832678" y="193516"/>
                    <a:pt x="826654" y="193516"/>
                  </a:cubicBezTo>
                  <a:lnTo>
                    <a:pt x="22715" y="193516"/>
                  </a:lnTo>
                  <a:cubicBezTo>
                    <a:pt x="16691" y="193516"/>
                    <a:pt x="10913" y="191123"/>
                    <a:pt x="6653" y="186863"/>
                  </a:cubicBezTo>
                  <a:cubicBezTo>
                    <a:pt x="2393" y="182603"/>
                    <a:pt x="0" y="176825"/>
                    <a:pt x="0" y="170800"/>
                  </a:cubicBezTo>
                  <a:lnTo>
                    <a:pt x="0" y="22715"/>
                  </a:lnTo>
                  <a:cubicBezTo>
                    <a:pt x="0" y="16691"/>
                    <a:pt x="2393" y="10913"/>
                    <a:pt x="6653" y="6653"/>
                  </a:cubicBezTo>
                  <a:cubicBezTo>
                    <a:pt x="10913" y="2393"/>
                    <a:pt x="16691" y="0"/>
                    <a:pt x="2271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49369" cy="269716"/>
            </a:xfrm>
            <a:prstGeom prst="rect">
              <a:avLst/>
            </a:prstGeom>
          </p:spPr>
          <p:txBody>
            <a:bodyPr anchor="ctr" rtlCol="false" tIns="31504" lIns="31504" bIns="31504" rIns="31504"/>
            <a:lstStyle/>
            <a:p>
              <a:pPr algn="ctr">
                <a:lnSpc>
                  <a:spcPts val="5569"/>
                </a:lnSpc>
                <a:spcBef>
                  <a:spcPct val="0"/>
                </a:spcBef>
              </a:pPr>
              <a:r>
                <a:rPr lang="en-US" sz="3978" spc="533">
                  <a:solidFill>
                    <a:srgbClr val="FFFDF8"/>
                  </a:solidFill>
                  <a:latin typeface="Dancing Script Bold"/>
                  <a:ea typeface="Dancing Script Bold"/>
                  <a:cs typeface="Dancing Script Bold"/>
                  <a:sym typeface="Dancing Script Bold"/>
                </a:rPr>
                <a:t>Gardenia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556150">
            <a:off x="-1790817" y="-4846131"/>
            <a:ext cx="6122690" cy="7849603"/>
          </a:xfrm>
          <a:custGeom>
            <a:avLst/>
            <a:gdLst/>
            <a:ahLst/>
            <a:cxnLst/>
            <a:rect r="r" b="b" t="t" l="l"/>
            <a:pathLst>
              <a:path h="7849603" w="6122690">
                <a:moveTo>
                  <a:pt x="0" y="0"/>
                </a:moveTo>
                <a:lnTo>
                  <a:pt x="6122690" y="0"/>
                </a:lnTo>
                <a:lnTo>
                  <a:pt x="6122690" y="7849603"/>
                </a:lnTo>
                <a:lnTo>
                  <a:pt x="0" y="7849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6065104">
            <a:off x="72244" y="7734520"/>
            <a:ext cx="7092941" cy="9093514"/>
          </a:xfrm>
          <a:custGeom>
            <a:avLst/>
            <a:gdLst/>
            <a:ahLst/>
            <a:cxnLst/>
            <a:rect r="r" b="b" t="t" l="l"/>
            <a:pathLst>
              <a:path h="9093514" w="7092941">
                <a:moveTo>
                  <a:pt x="0" y="0"/>
                </a:moveTo>
                <a:lnTo>
                  <a:pt x="7092941" y="0"/>
                </a:lnTo>
                <a:lnTo>
                  <a:pt x="7092941" y="9093514"/>
                </a:lnTo>
                <a:lnTo>
                  <a:pt x="0" y="9093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29375">
            <a:off x="-450264" y="8583693"/>
            <a:ext cx="2650707" cy="4005190"/>
          </a:xfrm>
          <a:custGeom>
            <a:avLst/>
            <a:gdLst/>
            <a:ahLst/>
            <a:cxnLst/>
            <a:rect r="r" b="b" t="t" l="l"/>
            <a:pathLst>
              <a:path h="4005190" w="2650707">
                <a:moveTo>
                  <a:pt x="0" y="0"/>
                </a:moveTo>
                <a:lnTo>
                  <a:pt x="2650708" y="0"/>
                </a:lnTo>
                <a:lnTo>
                  <a:pt x="2650708" y="4005189"/>
                </a:lnTo>
                <a:lnTo>
                  <a:pt x="0" y="4005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8166">
            <a:off x="3797586" y="8963803"/>
            <a:ext cx="1353830" cy="3251557"/>
          </a:xfrm>
          <a:custGeom>
            <a:avLst/>
            <a:gdLst/>
            <a:ahLst/>
            <a:cxnLst/>
            <a:rect r="r" b="b" t="t" l="l"/>
            <a:pathLst>
              <a:path h="3251557" w="1353830">
                <a:moveTo>
                  <a:pt x="0" y="0"/>
                </a:moveTo>
                <a:lnTo>
                  <a:pt x="1353830" y="0"/>
                </a:lnTo>
                <a:lnTo>
                  <a:pt x="1353830" y="3251557"/>
                </a:lnTo>
                <a:lnTo>
                  <a:pt x="0" y="3251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5835">
            <a:off x="2250531" y="-1101767"/>
            <a:ext cx="2957873" cy="2957873"/>
          </a:xfrm>
          <a:custGeom>
            <a:avLst/>
            <a:gdLst/>
            <a:ahLst/>
            <a:cxnLst/>
            <a:rect r="r" b="b" t="t" l="l"/>
            <a:pathLst>
              <a:path h="2957873" w="2957873">
                <a:moveTo>
                  <a:pt x="0" y="0"/>
                </a:moveTo>
                <a:lnTo>
                  <a:pt x="2957872" y="0"/>
                </a:lnTo>
                <a:lnTo>
                  <a:pt x="2957872" y="2957873"/>
                </a:lnTo>
                <a:lnTo>
                  <a:pt x="0" y="29578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762096" y="8755533"/>
            <a:ext cx="3519157" cy="3519157"/>
          </a:xfrm>
          <a:custGeom>
            <a:avLst/>
            <a:gdLst/>
            <a:ahLst/>
            <a:cxnLst/>
            <a:rect r="r" b="b" t="t" l="l"/>
            <a:pathLst>
              <a:path h="3519157" w="3519157">
                <a:moveTo>
                  <a:pt x="0" y="0"/>
                </a:moveTo>
                <a:lnTo>
                  <a:pt x="3519157" y="0"/>
                </a:lnTo>
                <a:lnTo>
                  <a:pt x="3519157" y="3519157"/>
                </a:lnTo>
                <a:lnTo>
                  <a:pt x="0" y="35191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026673" y="5223246"/>
            <a:ext cx="3254580" cy="290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1"/>
              </a:lnSpc>
              <a:spcBef>
                <a:spcPct val="0"/>
              </a:spcBef>
            </a:pPr>
            <a:r>
              <a:rPr lang="en-US" sz="2772">
                <a:solidFill>
                  <a:srgbClr val="040505"/>
                </a:solidFill>
                <a:latin typeface="Cocomat Pro"/>
                <a:ea typeface="Cocomat Pro"/>
                <a:cs typeface="Cocomat Pro"/>
                <a:sym typeface="Cocomat Pro"/>
              </a:rPr>
              <a:t>Interfaz sencilla y elegante que te ayudara a potenciar su negocio, facilitando la venta online.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054646"/>
            <a:ext cx="9837019" cy="345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7551" indent="-353775" lvl="1">
              <a:lnSpc>
                <a:spcPts val="4588"/>
              </a:lnSpc>
              <a:buFont typeface="Arial"/>
              <a:buChar char="•"/>
            </a:pPr>
            <a:r>
              <a:rPr lang="en-US" sz="3277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Gardenia es una</a:t>
            </a:r>
            <a:r>
              <a:rPr lang="en-US" sz="3277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solucion moderna y adaptable</a:t>
            </a:r>
            <a:r>
              <a:rPr lang="en-US" sz="3277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 a las </a:t>
            </a:r>
            <a:r>
              <a:rPr lang="en-US" sz="3277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necesidades del negocio.</a:t>
            </a:r>
          </a:p>
          <a:p>
            <a:pPr algn="just" marL="707551" indent="-353775" lvl="1">
              <a:lnSpc>
                <a:spcPts val="4588"/>
              </a:lnSpc>
              <a:buFont typeface="Arial"/>
              <a:buChar char="•"/>
            </a:pPr>
            <a:r>
              <a:rPr lang="en-US" sz="3277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La </a:t>
            </a:r>
            <a:r>
              <a:rPr lang="en-US" sz="3277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interfaz de usuario es intuitiva</a:t>
            </a:r>
            <a:r>
              <a:rPr lang="en-US" sz="3277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, facilitando la administracion de catalogo de productos como la experiencia de compra para los usuarios </a:t>
            </a:r>
          </a:p>
          <a:p>
            <a:pPr algn="just">
              <a:lnSpc>
                <a:spcPts val="458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028377"/>
            <a:ext cx="12042327" cy="345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7551" indent="-353775" lvl="1">
              <a:lnSpc>
                <a:spcPts val="4588"/>
              </a:lnSpc>
              <a:buFont typeface="Arial"/>
              <a:buChar char="•"/>
            </a:pPr>
            <a:r>
              <a:rPr lang="en-US" sz="3277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Entorno seguro</a:t>
            </a:r>
            <a:r>
              <a:rPr lang="en-US" sz="3277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 para transacciones protegiendo la informacion del usuario garantizando procesos seguros.*</a:t>
            </a:r>
          </a:p>
          <a:p>
            <a:pPr algn="just" marL="707551" indent="-353775" lvl="1">
              <a:lnSpc>
                <a:spcPts val="4588"/>
              </a:lnSpc>
              <a:buFont typeface="Arial"/>
              <a:buChar char="•"/>
            </a:pPr>
            <a:r>
              <a:rPr lang="en-US" sz="3277">
                <a:solidFill>
                  <a:srgbClr val="04050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Diseñada para crecer junto al negocio</a:t>
            </a:r>
            <a:r>
              <a:rPr lang="en-US" sz="3277">
                <a:solidFill>
                  <a:srgbClr val="040505"/>
                </a:solidFill>
                <a:latin typeface="Clear Sans"/>
                <a:ea typeface="Clear Sans"/>
                <a:cs typeface="Clear Sans"/>
                <a:sym typeface="Clear Sans"/>
              </a:rPr>
              <a:t>, soportando aumento en el catalogo de producto y en la base de clientes.</a:t>
            </a:r>
          </a:p>
          <a:p>
            <a:pPr algn="just">
              <a:lnSpc>
                <a:spcPts val="4588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-264664">
            <a:off x="13276467" y="1447062"/>
            <a:ext cx="2347265" cy="1373103"/>
          </a:xfrm>
          <a:custGeom>
            <a:avLst/>
            <a:gdLst/>
            <a:ahLst/>
            <a:cxnLst/>
            <a:rect r="r" b="b" t="t" l="l"/>
            <a:pathLst>
              <a:path h="1373103" w="2347265">
                <a:moveTo>
                  <a:pt x="0" y="0"/>
                </a:moveTo>
                <a:lnTo>
                  <a:pt x="2347264" y="0"/>
                </a:lnTo>
                <a:lnTo>
                  <a:pt x="2347264" y="1373103"/>
                </a:lnTo>
                <a:lnTo>
                  <a:pt x="0" y="137310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998" y="857176"/>
            <a:ext cx="16654420" cy="8786256"/>
            <a:chOff x="0" y="0"/>
            <a:chExt cx="4386349" cy="231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349" cy="2314076"/>
            </a:xfrm>
            <a:custGeom>
              <a:avLst/>
              <a:gdLst/>
              <a:ahLst/>
              <a:cxnLst/>
              <a:rect r="r" b="b" t="t" l="l"/>
              <a:pathLst>
                <a:path h="2314076" w="4386349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22196">
            <a:off x="14100194" y="8872312"/>
            <a:ext cx="1621701" cy="2450372"/>
          </a:xfrm>
          <a:custGeom>
            <a:avLst/>
            <a:gdLst/>
            <a:ahLst/>
            <a:cxnLst/>
            <a:rect r="r" b="b" t="t" l="l"/>
            <a:pathLst>
              <a:path h="2450372" w="1621701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52939">
            <a:off x="2374370" y="-994302"/>
            <a:ext cx="2005171" cy="3029791"/>
          </a:xfrm>
          <a:custGeom>
            <a:avLst/>
            <a:gdLst/>
            <a:ahLst/>
            <a:cxnLst/>
            <a:rect r="r" b="b" t="t" l="l"/>
            <a:pathLst>
              <a:path h="3029791" w="200517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553">
            <a:off x="15821751" y="8063090"/>
            <a:ext cx="2875098" cy="2875098"/>
          </a:xfrm>
          <a:custGeom>
            <a:avLst/>
            <a:gdLst/>
            <a:ahLst/>
            <a:cxnLst/>
            <a:rect r="r" b="b" t="t" l="l"/>
            <a:pathLst>
              <a:path h="2875098" w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6869942" y="71735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91109">
            <a:off x="-31984" y="8426625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76249" y="1468195"/>
            <a:ext cx="13009917" cy="7610544"/>
          </a:xfrm>
          <a:custGeom>
            <a:avLst/>
            <a:gdLst/>
            <a:ahLst/>
            <a:cxnLst/>
            <a:rect r="r" b="b" t="t" l="l"/>
            <a:pathLst>
              <a:path h="7610544" w="13009917">
                <a:moveTo>
                  <a:pt x="0" y="0"/>
                </a:moveTo>
                <a:lnTo>
                  <a:pt x="13009917" y="0"/>
                </a:lnTo>
                <a:lnTo>
                  <a:pt x="13009917" y="7610544"/>
                </a:lnTo>
                <a:lnTo>
                  <a:pt x="0" y="7610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998" y="857176"/>
            <a:ext cx="16654420" cy="8786256"/>
            <a:chOff x="0" y="0"/>
            <a:chExt cx="4386349" cy="231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349" cy="2314076"/>
            </a:xfrm>
            <a:custGeom>
              <a:avLst/>
              <a:gdLst/>
              <a:ahLst/>
              <a:cxnLst/>
              <a:rect r="r" b="b" t="t" l="l"/>
              <a:pathLst>
                <a:path h="2314076" w="4386349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22196">
            <a:off x="14100194" y="8872312"/>
            <a:ext cx="1621701" cy="2450372"/>
          </a:xfrm>
          <a:custGeom>
            <a:avLst/>
            <a:gdLst/>
            <a:ahLst/>
            <a:cxnLst/>
            <a:rect r="r" b="b" t="t" l="l"/>
            <a:pathLst>
              <a:path h="2450372" w="1621701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52939">
            <a:off x="2374370" y="-994302"/>
            <a:ext cx="2005171" cy="3029791"/>
          </a:xfrm>
          <a:custGeom>
            <a:avLst/>
            <a:gdLst/>
            <a:ahLst/>
            <a:cxnLst/>
            <a:rect r="r" b="b" t="t" l="l"/>
            <a:pathLst>
              <a:path h="3029791" w="200517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553">
            <a:off x="15821751" y="8063090"/>
            <a:ext cx="2875098" cy="2875098"/>
          </a:xfrm>
          <a:custGeom>
            <a:avLst/>
            <a:gdLst/>
            <a:ahLst/>
            <a:cxnLst/>
            <a:rect r="r" b="b" t="t" l="l"/>
            <a:pathLst>
              <a:path h="2875098" w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6869942" y="71735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91109">
            <a:off x="-31984" y="8426625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91873" y="1028700"/>
            <a:ext cx="11919171" cy="8824579"/>
          </a:xfrm>
          <a:custGeom>
            <a:avLst/>
            <a:gdLst/>
            <a:ahLst/>
            <a:cxnLst/>
            <a:rect r="r" b="b" t="t" l="l"/>
            <a:pathLst>
              <a:path h="8824579" w="11919171">
                <a:moveTo>
                  <a:pt x="0" y="0"/>
                </a:moveTo>
                <a:lnTo>
                  <a:pt x="11919171" y="0"/>
                </a:lnTo>
                <a:lnTo>
                  <a:pt x="11919171" y="8824579"/>
                </a:lnTo>
                <a:lnTo>
                  <a:pt x="0" y="8824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998" y="857176"/>
            <a:ext cx="16654420" cy="8786256"/>
            <a:chOff x="0" y="0"/>
            <a:chExt cx="4386349" cy="231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349" cy="2314076"/>
            </a:xfrm>
            <a:custGeom>
              <a:avLst/>
              <a:gdLst/>
              <a:ahLst/>
              <a:cxnLst/>
              <a:rect r="r" b="b" t="t" l="l"/>
              <a:pathLst>
                <a:path h="2314076" w="4386349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22196">
            <a:off x="14100194" y="8872312"/>
            <a:ext cx="1621701" cy="2450372"/>
          </a:xfrm>
          <a:custGeom>
            <a:avLst/>
            <a:gdLst/>
            <a:ahLst/>
            <a:cxnLst/>
            <a:rect r="r" b="b" t="t" l="l"/>
            <a:pathLst>
              <a:path h="2450372" w="1621701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52939">
            <a:off x="2374370" y="-994302"/>
            <a:ext cx="2005171" cy="3029791"/>
          </a:xfrm>
          <a:custGeom>
            <a:avLst/>
            <a:gdLst/>
            <a:ahLst/>
            <a:cxnLst/>
            <a:rect r="r" b="b" t="t" l="l"/>
            <a:pathLst>
              <a:path h="3029791" w="200517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553">
            <a:off x="15821751" y="8063090"/>
            <a:ext cx="2875098" cy="2875098"/>
          </a:xfrm>
          <a:custGeom>
            <a:avLst/>
            <a:gdLst/>
            <a:ahLst/>
            <a:cxnLst/>
            <a:rect r="r" b="b" t="t" l="l"/>
            <a:pathLst>
              <a:path h="2875098" w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6869942" y="71735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91109">
            <a:off x="-31984" y="8426625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98575" y="600008"/>
            <a:ext cx="12365265" cy="9086985"/>
          </a:xfrm>
          <a:custGeom>
            <a:avLst/>
            <a:gdLst/>
            <a:ahLst/>
            <a:cxnLst/>
            <a:rect r="r" b="b" t="t" l="l"/>
            <a:pathLst>
              <a:path h="9086985" w="12365265">
                <a:moveTo>
                  <a:pt x="0" y="0"/>
                </a:moveTo>
                <a:lnTo>
                  <a:pt x="12365265" y="0"/>
                </a:lnTo>
                <a:lnTo>
                  <a:pt x="12365265" y="9086984"/>
                </a:lnTo>
                <a:lnTo>
                  <a:pt x="0" y="9086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998" y="857176"/>
            <a:ext cx="16654420" cy="8786256"/>
            <a:chOff x="0" y="0"/>
            <a:chExt cx="4386349" cy="231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349" cy="2314076"/>
            </a:xfrm>
            <a:custGeom>
              <a:avLst/>
              <a:gdLst/>
              <a:ahLst/>
              <a:cxnLst/>
              <a:rect r="r" b="b" t="t" l="l"/>
              <a:pathLst>
                <a:path h="2314076" w="4386349">
                  <a:moveTo>
                    <a:pt x="18129" y="0"/>
                  </a:moveTo>
                  <a:lnTo>
                    <a:pt x="4368220" y="0"/>
                  </a:lnTo>
                  <a:cubicBezTo>
                    <a:pt x="4373028" y="0"/>
                    <a:pt x="4377639" y="1910"/>
                    <a:pt x="4381039" y="5310"/>
                  </a:cubicBezTo>
                  <a:cubicBezTo>
                    <a:pt x="4384439" y="8710"/>
                    <a:pt x="4386349" y="13321"/>
                    <a:pt x="4386349" y="18129"/>
                  </a:cubicBezTo>
                  <a:lnTo>
                    <a:pt x="4386349" y="2295946"/>
                  </a:lnTo>
                  <a:cubicBezTo>
                    <a:pt x="4386349" y="2300754"/>
                    <a:pt x="4384439" y="2305366"/>
                    <a:pt x="4381039" y="2308766"/>
                  </a:cubicBezTo>
                  <a:cubicBezTo>
                    <a:pt x="4377639" y="2312166"/>
                    <a:pt x="4373028" y="2314076"/>
                    <a:pt x="4368220" y="2314076"/>
                  </a:cubicBezTo>
                  <a:lnTo>
                    <a:pt x="18129" y="2314076"/>
                  </a:lnTo>
                  <a:cubicBezTo>
                    <a:pt x="13321" y="2314076"/>
                    <a:pt x="8710" y="2312166"/>
                    <a:pt x="5310" y="2308766"/>
                  </a:cubicBezTo>
                  <a:cubicBezTo>
                    <a:pt x="1910" y="2305366"/>
                    <a:pt x="0" y="2300754"/>
                    <a:pt x="0" y="2295946"/>
                  </a:cubicBezTo>
                  <a:lnTo>
                    <a:pt x="0" y="18129"/>
                  </a:lnTo>
                  <a:cubicBezTo>
                    <a:pt x="0" y="13321"/>
                    <a:pt x="1910" y="8710"/>
                    <a:pt x="5310" y="5310"/>
                  </a:cubicBezTo>
                  <a:cubicBezTo>
                    <a:pt x="8710" y="1910"/>
                    <a:pt x="13321" y="0"/>
                    <a:pt x="18129" y="0"/>
                  </a:cubicBezTo>
                  <a:close/>
                </a:path>
              </a:pathLst>
            </a:custGeom>
            <a:solidFill>
              <a:srgbClr val="FFFD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4386349" cy="256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22196">
            <a:off x="14100194" y="8872312"/>
            <a:ext cx="1621701" cy="2450372"/>
          </a:xfrm>
          <a:custGeom>
            <a:avLst/>
            <a:gdLst/>
            <a:ahLst/>
            <a:cxnLst/>
            <a:rect r="r" b="b" t="t" l="l"/>
            <a:pathLst>
              <a:path h="2450372" w="1621701">
                <a:moveTo>
                  <a:pt x="0" y="0"/>
                </a:moveTo>
                <a:lnTo>
                  <a:pt x="1621701" y="0"/>
                </a:lnTo>
                <a:lnTo>
                  <a:pt x="1621701" y="2450372"/>
                </a:lnTo>
                <a:lnTo>
                  <a:pt x="0" y="245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52939">
            <a:off x="2374370" y="-994302"/>
            <a:ext cx="2005171" cy="3029791"/>
          </a:xfrm>
          <a:custGeom>
            <a:avLst/>
            <a:gdLst/>
            <a:ahLst/>
            <a:cxnLst/>
            <a:rect r="r" b="b" t="t" l="l"/>
            <a:pathLst>
              <a:path h="3029791" w="2005171">
                <a:moveTo>
                  <a:pt x="0" y="0"/>
                </a:moveTo>
                <a:lnTo>
                  <a:pt x="2005171" y="0"/>
                </a:lnTo>
                <a:lnTo>
                  <a:pt x="2005171" y="3029791"/>
                </a:lnTo>
                <a:lnTo>
                  <a:pt x="0" y="30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0513">
            <a:off x="-199184" y="-39077"/>
            <a:ext cx="2148548" cy="3014544"/>
          </a:xfrm>
          <a:custGeom>
            <a:avLst/>
            <a:gdLst/>
            <a:ahLst/>
            <a:cxnLst/>
            <a:rect r="r" b="b" t="t" l="l"/>
            <a:pathLst>
              <a:path h="3014544" w="2148548">
                <a:moveTo>
                  <a:pt x="0" y="0"/>
                </a:moveTo>
                <a:lnTo>
                  <a:pt x="2148548" y="0"/>
                </a:lnTo>
                <a:lnTo>
                  <a:pt x="2148548" y="3014544"/>
                </a:lnTo>
                <a:lnTo>
                  <a:pt x="0" y="301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553">
            <a:off x="15821751" y="8063090"/>
            <a:ext cx="2875098" cy="2875098"/>
          </a:xfrm>
          <a:custGeom>
            <a:avLst/>
            <a:gdLst/>
            <a:ahLst/>
            <a:cxnLst/>
            <a:rect r="r" b="b" t="t" l="l"/>
            <a:pathLst>
              <a:path h="2875098" w="2875098">
                <a:moveTo>
                  <a:pt x="0" y="0"/>
                </a:moveTo>
                <a:lnTo>
                  <a:pt x="2875098" y="0"/>
                </a:lnTo>
                <a:lnTo>
                  <a:pt x="2875098" y="2875098"/>
                </a:lnTo>
                <a:lnTo>
                  <a:pt x="0" y="287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757699">
            <a:off x="16869942" y="717351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2"/>
                </a:lnTo>
                <a:lnTo>
                  <a:pt x="0" y="2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91109">
            <a:off x="-31984" y="8426625"/>
            <a:ext cx="1814148" cy="2433613"/>
          </a:xfrm>
          <a:custGeom>
            <a:avLst/>
            <a:gdLst/>
            <a:ahLst/>
            <a:cxnLst/>
            <a:rect r="r" b="b" t="t" l="l"/>
            <a:pathLst>
              <a:path h="2433613" w="1814148">
                <a:moveTo>
                  <a:pt x="0" y="0"/>
                </a:moveTo>
                <a:lnTo>
                  <a:pt x="1814148" y="0"/>
                </a:lnTo>
                <a:lnTo>
                  <a:pt x="1814148" y="2433613"/>
                </a:lnTo>
                <a:lnTo>
                  <a:pt x="0" y="24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76956" y="1788315"/>
            <a:ext cx="11940773" cy="7712324"/>
          </a:xfrm>
          <a:custGeom>
            <a:avLst/>
            <a:gdLst/>
            <a:ahLst/>
            <a:cxnLst/>
            <a:rect r="r" b="b" t="t" l="l"/>
            <a:pathLst>
              <a:path h="7712324" w="11940773">
                <a:moveTo>
                  <a:pt x="0" y="0"/>
                </a:moveTo>
                <a:lnTo>
                  <a:pt x="11940773" y="0"/>
                </a:lnTo>
                <a:lnTo>
                  <a:pt x="11940773" y="7712324"/>
                </a:lnTo>
                <a:lnTo>
                  <a:pt x="0" y="77123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DAGK_fHg_QE</dc:identifier>
  <dcterms:modified xsi:type="dcterms:W3CDTF">2011-08-01T06:04:30Z</dcterms:modified>
  <cp:revision>1</cp:revision>
  <dc:title>Nombre de tu negocio</dc:title>
</cp:coreProperties>
</file>